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8338b0275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37628d8144799"/>
  </p:sldMasterIdLst>
  <p:sldIdLst>
    <p:sldId xmlns:r="http://schemas.openxmlformats.org/officeDocument/2006/relationships" id="256" r:id="Rb5bcd041575d4087"/>
    <p:sldId xmlns:r="http://schemas.openxmlformats.org/officeDocument/2006/relationships" id="257" r:id="R313590a500284a50"/>
    <p:sldId xmlns:r="http://schemas.openxmlformats.org/officeDocument/2006/relationships" id="258" r:id="R23f06e3f803c4881"/>
    <p:sldId xmlns:r="http://schemas.openxmlformats.org/officeDocument/2006/relationships" id="259" r:id="R227bc43da4a6488f"/>
    <p:sldId xmlns:r="http://schemas.openxmlformats.org/officeDocument/2006/relationships" id="260" r:id="R96fc091371b94222"/>
    <p:sldId xmlns:r="http://schemas.openxmlformats.org/officeDocument/2006/relationships" id="261" r:id="R9f36a71fd684405f"/>
    <p:sldId xmlns:r="http://schemas.openxmlformats.org/officeDocument/2006/relationships" id="262" r:id="R848c8894d5c6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37628d8144799" /><Relationship Type="http://schemas.openxmlformats.org/officeDocument/2006/relationships/slide" Target="/ppt/slides/slide1.xml" Id="Rb5bcd041575d4087" /><Relationship Type="http://schemas.openxmlformats.org/officeDocument/2006/relationships/slide" Target="/ppt/slides/slide2.xml" Id="R313590a500284a50" /><Relationship Type="http://schemas.openxmlformats.org/officeDocument/2006/relationships/slide" Target="/ppt/slides/slide3.xml" Id="R23f06e3f803c4881" /><Relationship Type="http://schemas.openxmlformats.org/officeDocument/2006/relationships/slide" Target="/ppt/slides/slide4.xml" Id="R227bc43da4a6488f" /><Relationship Type="http://schemas.openxmlformats.org/officeDocument/2006/relationships/slide" Target="/ppt/slides/slide5.xml" Id="R96fc091371b94222" /><Relationship Type="http://schemas.openxmlformats.org/officeDocument/2006/relationships/slide" Target="/ppt/slides/slide6.xml" Id="R9f36a71fd684405f" /><Relationship Type="http://schemas.openxmlformats.org/officeDocument/2006/relationships/slide" Target="/ppt/slides/slide7.xml" Id="R848c8894d5c6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62e35da5c46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f7ce359c45c9" /><Relationship Type="http://schemas.openxmlformats.org/officeDocument/2006/relationships/theme" Target="/ppt/slideMasters/theme/theme1.xml" Id="R5a53f174e98e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af7ce359c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56590e56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8e657960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61fb1c868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4411fc29a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de3dbfb642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5c21a7501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f53ffa98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