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ae576163c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4224a41694bc3"/>
  </p:sldMasterIdLst>
  <p:sldIdLst>
    <p:sldId xmlns:r="http://schemas.openxmlformats.org/officeDocument/2006/relationships" id="256" r:id="Rcde07227069e49ca"/>
    <p:sldId xmlns:r="http://schemas.openxmlformats.org/officeDocument/2006/relationships" id="257" r:id="Rb4498e3ae4fa4395"/>
    <p:sldId xmlns:r="http://schemas.openxmlformats.org/officeDocument/2006/relationships" id="258" r:id="Ra0e5aa15bbad4d49"/>
    <p:sldId xmlns:r="http://schemas.openxmlformats.org/officeDocument/2006/relationships" id="259" r:id="Rec2f783ce65f4761"/>
    <p:sldId xmlns:r="http://schemas.openxmlformats.org/officeDocument/2006/relationships" id="260" r:id="Rdf896f259cc347b4"/>
    <p:sldId xmlns:r="http://schemas.openxmlformats.org/officeDocument/2006/relationships" id="261" r:id="R74bd633baab043e0"/>
    <p:sldId xmlns:r="http://schemas.openxmlformats.org/officeDocument/2006/relationships" id="262" r:id="R37e6d5eba44b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4224a41694bc3" /><Relationship Type="http://schemas.openxmlformats.org/officeDocument/2006/relationships/slide" Target="/ppt/slides/slide1.xml" Id="Rcde07227069e49ca" /><Relationship Type="http://schemas.openxmlformats.org/officeDocument/2006/relationships/slide" Target="/ppt/slides/slide2.xml" Id="Rb4498e3ae4fa4395" /><Relationship Type="http://schemas.openxmlformats.org/officeDocument/2006/relationships/slide" Target="/ppt/slides/slide3.xml" Id="Ra0e5aa15bbad4d49" /><Relationship Type="http://schemas.openxmlformats.org/officeDocument/2006/relationships/slide" Target="/ppt/slides/slide4.xml" Id="Rec2f783ce65f4761" /><Relationship Type="http://schemas.openxmlformats.org/officeDocument/2006/relationships/slide" Target="/ppt/slides/slide5.xml" Id="Rdf896f259cc347b4" /><Relationship Type="http://schemas.openxmlformats.org/officeDocument/2006/relationships/slide" Target="/ppt/slides/slide6.xml" Id="R74bd633baab043e0" /><Relationship Type="http://schemas.openxmlformats.org/officeDocument/2006/relationships/slide" Target="/ppt/slides/slide7.xml" Id="R37e6d5eba44b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ff9a5d04b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70f3c46204d5d" /><Relationship Type="http://schemas.openxmlformats.org/officeDocument/2006/relationships/theme" Target="/ppt/slideMasters/theme/theme1.xml" Id="R70bfd4d3b0bb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70f3c4620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68a65347e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bdbd3c67c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c8c94463c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ffe7a1d4b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d3831d752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c4dbf5c1444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3fce01dc3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TRORAN AS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1 929 573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8 831 739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8 873 634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LEINAN 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VILHELM 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Tolgenslivei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823 490 992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