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8348e6ca7e4d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4b5433a33147f7"/>
  </p:sldMasterIdLst>
  <p:sldIdLst>
    <p:sldId xmlns:r="http://schemas.openxmlformats.org/officeDocument/2006/relationships" id="256" r:id="R9833413857a24193"/>
    <p:sldId xmlns:r="http://schemas.openxmlformats.org/officeDocument/2006/relationships" id="257" r:id="Rf87ff1ba98f443a8"/>
    <p:sldId xmlns:r="http://schemas.openxmlformats.org/officeDocument/2006/relationships" id="258" r:id="R8345803bc46641f4"/>
    <p:sldId xmlns:r="http://schemas.openxmlformats.org/officeDocument/2006/relationships" id="259" r:id="Rfdf7593231e64907"/>
    <p:sldId xmlns:r="http://schemas.openxmlformats.org/officeDocument/2006/relationships" id="260" r:id="Re8014648d8484fdd"/>
    <p:sldId xmlns:r="http://schemas.openxmlformats.org/officeDocument/2006/relationships" id="261" r:id="R9ec970de0aa1424b"/>
    <p:sldId xmlns:r="http://schemas.openxmlformats.org/officeDocument/2006/relationships" id="262" r:id="R713b8bc2da2449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b5433a33147f7" /><Relationship Type="http://schemas.openxmlformats.org/officeDocument/2006/relationships/slide" Target="/ppt/slides/slide1.xml" Id="R9833413857a24193" /><Relationship Type="http://schemas.openxmlformats.org/officeDocument/2006/relationships/slide" Target="/ppt/slides/slide2.xml" Id="Rf87ff1ba98f443a8" /><Relationship Type="http://schemas.openxmlformats.org/officeDocument/2006/relationships/slide" Target="/ppt/slides/slide3.xml" Id="R8345803bc46641f4" /><Relationship Type="http://schemas.openxmlformats.org/officeDocument/2006/relationships/slide" Target="/ppt/slides/slide4.xml" Id="Rfdf7593231e64907" /><Relationship Type="http://schemas.openxmlformats.org/officeDocument/2006/relationships/slide" Target="/ppt/slides/slide5.xml" Id="Re8014648d8484fdd" /><Relationship Type="http://schemas.openxmlformats.org/officeDocument/2006/relationships/slide" Target="/ppt/slides/slide6.xml" Id="R9ec970de0aa1424b" /><Relationship Type="http://schemas.openxmlformats.org/officeDocument/2006/relationships/slide" Target="/ppt/slides/slide7.xml" Id="R713b8bc2da2449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aa787183c944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57ce1f80446ed" /><Relationship Type="http://schemas.openxmlformats.org/officeDocument/2006/relationships/theme" Target="/ppt/slideMasters/theme/theme1.xml" Id="Rb38a056eeaa8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957ce1f80446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5965f689349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2276dfe0e48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33c684a6e4a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f6032e1c24b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894d4464449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23c61f67b49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071d56cf943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DEVOLD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DEVOLD CONSULTING AS ble etablert [år] og holder til i Tertnes.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10 642 299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2 199 149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2 245 909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9 738 594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16 312 900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DEVOLD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REIKVAM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Tertnesflaten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5114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post@devoldconsulting.no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www.devoldconsulting.no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823 450 982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