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3b9a367d844b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23348132054b10"/>
  </p:sldMasterIdLst>
  <p:sldIdLst>
    <p:sldId xmlns:r="http://schemas.openxmlformats.org/officeDocument/2006/relationships" id="256" r:id="Racaf312545b34786"/>
    <p:sldId xmlns:r="http://schemas.openxmlformats.org/officeDocument/2006/relationships" id="257" r:id="R6371d144e7a8409d"/>
    <p:sldId xmlns:r="http://schemas.openxmlformats.org/officeDocument/2006/relationships" id="258" r:id="R943b4506bee24d6c"/>
    <p:sldId xmlns:r="http://schemas.openxmlformats.org/officeDocument/2006/relationships" id="259" r:id="R46358f81a71147e3"/>
    <p:sldId xmlns:r="http://schemas.openxmlformats.org/officeDocument/2006/relationships" id="260" r:id="R9c852a71140b49cf"/>
    <p:sldId xmlns:r="http://schemas.openxmlformats.org/officeDocument/2006/relationships" id="261" r:id="Rc87e74a451094a38"/>
    <p:sldId xmlns:r="http://schemas.openxmlformats.org/officeDocument/2006/relationships" id="262" r:id="R638c8a31345747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23348132054b10" /><Relationship Type="http://schemas.openxmlformats.org/officeDocument/2006/relationships/slide" Target="/ppt/slides/slide1.xml" Id="Racaf312545b34786" /><Relationship Type="http://schemas.openxmlformats.org/officeDocument/2006/relationships/slide" Target="/ppt/slides/slide2.xml" Id="R6371d144e7a8409d" /><Relationship Type="http://schemas.openxmlformats.org/officeDocument/2006/relationships/slide" Target="/ppt/slides/slide3.xml" Id="R943b4506bee24d6c" /><Relationship Type="http://schemas.openxmlformats.org/officeDocument/2006/relationships/slide" Target="/ppt/slides/slide4.xml" Id="R46358f81a71147e3" /><Relationship Type="http://schemas.openxmlformats.org/officeDocument/2006/relationships/slide" Target="/ppt/slides/slide5.xml" Id="R9c852a71140b49cf" /><Relationship Type="http://schemas.openxmlformats.org/officeDocument/2006/relationships/slide" Target="/ppt/slides/slide6.xml" Id="Rc87e74a451094a38" /><Relationship Type="http://schemas.openxmlformats.org/officeDocument/2006/relationships/slide" Target="/ppt/slides/slide7.xml" Id="R638c8a31345747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02ab84cad4d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d3a7566f740a5" /><Relationship Type="http://schemas.openxmlformats.org/officeDocument/2006/relationships/theme" Target="/ppt/slideMasters/theme/theme1.xml" Id="Rec74062285434a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4d3a7566f740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accb139dd4d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e8425b64749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3da1a7af046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212db13134a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062700c4049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bd54bebad46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561c199914f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MOORE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61 129 026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18 143 191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18 519 966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17 428 947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28 861 458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AUDITCO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GUDEVOLD JAN OTTAR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INGVE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NAUSTHELLER BJØRN MORTEN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JØNTVEDT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SOLHEIMSKRINGLA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Tullins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823 389 272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