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7bfad9d14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900afb2e347ab"/>
  </p:sldMasterIdLst>
  <p:sldIdLst>
    <p:sldId xmlns:r="http://schemas.openxmlformats.org/officeDocument/2006/relationships" id="256" r:id="R79b727096e624ca4"/>
    <p:sldId xmlns:r="http://schemas.openxmlformats.org/officeDocument/2006/relationships" id="257" r:id="R7b0b349e52464844"/>
    <p:sldId xmlns:r="http://schemas.openxmlformats.org/officeDocument/2006/relationships" id="258" r:id="R1f0e6e8130c34148"/>
    <p:sldId xmlns:r="http://schemas.openxmlformats.org/officeDocument/2006/relationships" id="259" r:id="R6fcaf1ff1eb84744"/>
    <p:sldId xmlns:r="http://schemas.openxmlformats.org/officeDocument/2006/relationships" id="260" r:id="R33ea5be377134d0a"/>
    <p:sldId xmlns:r="http://schemas.openxmlformats.org/officeDocument/2006/relationships" id="261" r:id="R93feaa26cd894019"/>
    <p:sldId xmlns:r="http://schemas.openxmlformats.org/officeDocument/2006/relationships" id="262" r:id="Rbf6f0d54b069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900afb2e347ab" /><Relationship Type="http://schemas.openxmlformats.org/officeDocument/2006/relationships/slide" Target="/ppt/slides/slide1.xml" Id="R79b727096e624ca4" /><Relationship Type="http://schemas.openxmlformats.org/officeDocument/2006/relationships/slide" Target="/ppt/slides/slide2.xml" Id="R7b0b349e52464844" /><Relationship Type="http://schemas.openxmlformats.org/officeDocument/2006/relationships/slide" Target="/ppt/slides/slide3.xml" Id="R1f0e6e8130c34148" /><Relationship Type="http://schemas.openxmlformats.org/officeDocument/2006/relationships/slide" Target="/ppt/slides/slide4.xml" Id="R6fcaf1ff1eb84744" /><Relationship Type="http://schemas.openxmlformats.org/officeDocument/2006/relationships/slide" Target="/ppt/slides/slide5.xml" Id="R33ea5be377134d0a" /><Relationship Type="http://schemas.openxmlformats.org/officeDocument/2006/relationships/slide" Target="/ppt/slides/slide6.xml" Id="R93feaa26cd894019" /><Relationship Type="http://schemas.openxmlformats.org/officeDocument/2006/relationships/slide" Target="/ppt/slides/slide7.xml" Id="Rbf6f0d54b069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46be9d3c1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e378c7e04f0b" /><Relationship Type="http://schemas.openxmlformats.org/officeDocument/2006/relationships/theme" Target="/ppt/slideMasters/theme/theme1.xml" Id="R5589606c681b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3e378c7e0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4e5a4f36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32786cc8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8a61b768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1c77ac6a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0f61249c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7e02200a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c45bd842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