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5c948c504348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dd017befff498d"/>
  </p:sldMasterIdLst>
  <p:sldIdLst>
    <p:sldId xmlns:r="http://schemas.openxmlformats.org/officeDocument/2006/relationships" id="256" r:id="R4070d0c5329b4ebb"/>
    <p:sldId xmlns:r="http://schemas.openxmlformats.org/officeDocument/2006/relationships" id="257" r:id="R4a34705dee0f4e57"/>
    <p:sldId xmlns:r="http://schemas.openxmlformats.org/officeDocument/2006/relationships" id="258" r:id="Re725885c49f94f14"/>
    <p:sldId xmlns:r="http://schemas.openxmlformats.org/officeDocument/2006/relationships" id="259" r:id="R96a24a49f53b4f8e"/>
    <p:sldId xmlns:r="http://schemas.openxmlformats.org/officeDocument/2006/relationships" id="260" r:id="R070c72e7b3ca43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dd017befff498d" /><Relationship Type="http://schemas.openxmlformats.org/officeDocument/2006/relationships/slide" Target="/ppt/slides/slide1.xml" Id="R4070d0c5329b4ebb" /><Relationship Type="http://schemas.openxmlformats.org/officeDocument/2006/relationships/slide" Target="/ppt/slides/slide2.xml" Id="R4a34705dee0f4e57" /><Relationship Type="http://schemas.openxmlformats.org/officeDocument/2006/relationships/slide" Target="/ppt/slides/slide3.xml" Id="Re725885c49f94f14" /><Relationship Type="http://schemas.openxmlformats.org/officeDocument/2006/relationships/slide" Target="/ppt/slides/slide4.xml" Id="R96a24a49f53b4f8e" /><Relationship Type="http://schemas.openxmlformats.org/officeDocument/2006/relationships/slide" Target="/ppt/slides/slide5.xml" Id="R070c72e7b3ca43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ba3bba6fb44f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ca60d976e4cc0" /><Relationship Type="http://schemas.openxmlformats.org/officeDocument/2006/relationships/theme" Target="/ppt/slideMasters/theme/theme1.xml" Id="R5ac8c69e1bda4d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7ca60d976e4c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b897652744c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230d537e747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323be32c44d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ba0e94d5dc40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f143c349264a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 KOMMUNE ble etablert [år] og holder til i Larsnes.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Rønnebergplassen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6084 Larsnes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02 67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post@sande.kommune.no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www.sande.kommune.no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822 534 422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KOMMUNE</a:t>
            </a:r>
          </a:p>
        </p:txBody>
      </p:sp>
    </p:spTree>
  </p:cSld>
  <p:clrMapOvr>
    <a:masterClrMapping xmlns:a="http://schemas.openxmlformats.org/drawingml/2006/main"/>
  </p:clrMapOvr>
</p:sld>
</file>