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a389cba50b4d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79cce027b94836"/>
  </p:sldMasterIdLst>
  <p:sldIdLst>
    <p:sldId xmlns:r="http://schemas.openxmlformats.org/officeDocument/2006/relationships" id="256" r:id="R407aa3f07ce64197"/>
    <p:sldId xmlns:r="http://schemas.openxmlformats.org/officeDocument/2006/relationships" id="257" r:id="R4e88d8bd4a3c4929"/>
    <p:sldId xmlns:r="http://schemas.openxmlformats.org/officeDocument/2006/relationships" id="258" r:id="Rea3d8791021c4a77"/>
    <p:sldId xmlns:r="http://schemas.openxmlformats.org/officeDocument/2006/relationships" id="259" r:id="Rb2e35d8fd2014445"/>
    <p:sldId xmlns:r="http://schemas.openxmlformats.org/officeDocument/2006/relationships" id="260" r:id="Rfad6ac53fe1a451c"/>
    <p:sldId xmlns:r="http://schemas.openxmlformats.org/officeDocument/2006/relationships" id="261" r:id="Rb2fc425ac3f44a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79cce027b94836" /><Relationship Type="http://schemas.openxmlformats.org/officeDocument/2006/relationships/slide" Target="/ppt/slides/slide1.xml" Id="R407aa3f07ce64197" /><Relationship Type="http://schemas.openxmlformats.org/officeDocument/2006/relationships/slide" Target="/ppt/slides/slide2.xml" Id="R4e88d8bd4a3c4929" /><Relationship Type="http://schemas.openxmlformats.org/officeDocument/2006/relationships/slide" Target="/ppt/slides/slide3.xml" Id="Rea3d8791021c4a77" /><Relationship Type="http://schemas.openxmlformats.org/officeDocument/2006/relationships/slide" Target="/ppt/slides/slide4.xml" Id="Rb2e35d8fd2014445" /><Relationship Type="http://schemas.openxmlformats.org/officeDocument/2006/relationships/slide" Target="/ppt/slides/slide5.xml" Id="Rfad6ac53fe1a451c" /><Relationship Type="http://schemas.openxmlformats.org/officeDocument/2006/relationships/slide" Target="/ppt/slides/slide6.xml" Id="Rb2fc425ac3f44a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1b673730c846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cd69b100ce456d" /><Relationship Type="http://schemas.openxmlformats.org/officeDocument/2006/relationships/theme" Target="/ppt/slideMasters/theme/theme1.xml" Id="Rd9a4be4ef6e440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cd69b100ce45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5a269aa54c4e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23df6c804b40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1ce57e259349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fd31a110945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44c4bec32a4d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09a030a24e49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SANDE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Rønnebergplassen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6084 Larsnes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02 67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post@sande.kommune.no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www.sande.kommune.no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822 534 422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 KOMMUNE</a:t>
            </a:r>
          </a:p>
        </p:txBody>
      </p:sp>
    </p:spTree>
  </p:cSld>
  <p:clrMapOvr>
    <a:masterClrMapping xmlns:a="http://schemas.openxmlformats.org/drawingml/2006/main"/>
  </p:clrMapOvr>
</p:sld>
</file>