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66c0f7b5541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721f7c0f149c0"/>
  </p:sldMasterIdLst>
  <p:sldIdLst>
    <p:sldId xmlns:r="http://schemas.openxmlformats.org/officeDocument/2006/relationships" id="256" r:id="Rbefa3ec04f8f4792"/>
    <p:sldId xmlns:r="http://schemas.openxmlformats.org/officeDocument/2006/relationships" id="257" r:id="Ra087512ee93140b5"/>
    <p:sldId xmlns:r="http://schemas.openxmlformats.org/officeDocument/2006/relationships" id="258" r:id="Rd1f4b2aa83fe402c"/>
    <p:sldId xmlns:r="http://schemas.openxmlformats.org/officeDocument/2006/relationships" id="259" r:id="R193dadd089954464"/>
    <p:sldId xmlns:r="http://schemas.openxmlformats.org/officeDocument/2006/relationships" id="260" r:id="R8f6cdd090c0b43a7"/>
    <p:sldId xmlns:r="http://schemas.openxmlformats.org/officeDocument/2006/relationships" id="261" r:id="R2f80a1cc5c024fd9"/>
    <p:sldId xmlns:r="http://schemas.openxmlformats.org/officeDocument/2006/relationships" id="262" r:id="Rfd1ed5c9192144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721f7c0f149c0" /><Relationship Type="http://schemas.openxmlformats.org/officeDocument/2006/relationships/slide" Target="/ppt/slides/slide1.xml" Id="Rbefa3ec04f8f4792" /><Relationship Type="http://schemas.openxmlformats.org/officeDocument/2006/relationships/slide" Target="/ppt/slides/slide2.xml" Id="Ra087512ee93140b5" /><Relationship Type="http://schemas.openxmlformats.org/officeDocument/2006/relationships/slide" Target="/ppt/slides/slide3.xml" Id="Rd1f4b2aa83fe402c" /><Relationship Type="http://schemas.openxmlformats.org/officeDocument/2006/relationships/slide" Target="/ppt/slides/slide4.xml" Id="R193dadd089954464" /><Relationship Type="http://schemas.openxmlformats.org/officeDocument/2006/relationships/slide" Target="/ppt/slides/slide5.xml" Id="R8f6cdd090c0b43a7" /><Relationship Type="http://schemas.openxmlformats.org/officeDocument/2006/relationships/slide" Target="/ppt/slides/slide6.xml" Id="R2f80a1cc5c024fd9" /><Relationship Type="http://schemas.openxmlformats.org/officeDocument/2006/relationships/slide" Target="/ppt/slides/slide7.xml" Id="Rfd1ed5c9192144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3ae60352c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66c979f2a4d19" /><Relationship Type="http://schemas.openxmlformats.org/officeDocument/2006/relationships/theme" Target="/ppt/slideMasters/theme/theme1.xml" Id="Rb38bfc3ebc38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66c979f2a4d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22ba988c8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32a1494f34e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289077ba948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9eff5e88f47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ed1108339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5ea1f5de4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e2f4dc34c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KONGSHAVN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 REGNSKAP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2 429 907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4 018 116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 HORDVIK HOLDING AS  –  91,8 %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KNZ HOLDING AS  –  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73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Www.kongshavnregnskap.no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822 496 822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REGNSKAP AS</a:t>
            </a:r>
          </a:p>
        </p:txBody>
      </p:sp>
    </p:spTree>
  </p:cSld>
  <p:clrMapOvr>
    <a:masterClrMapping xmlns:a="http://schemas.openxmlformats.org/drawingml/2006/main"/>
  </p:clrMapOvr>
</p:sld>
</file>