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c99592cb1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54900530e9416c"/>
  </p:sldMasterIdLst>
  <p:sldIdLst>
    <p:sldId xmlns:r="http://schemas.openxmlformats.org/officeDocument/2006/relationships" id="256" r:id="R8804c0f046944321"/>
    <p:sldId xmlns:r="http://schemas.openxmlformats.org/officeDocument/2006/relationships" id="257" r:id="R36599680217a43a6"/>
    <p:sldId xmlns:r="http://schemas.openxmlformats.org/officeDocument/2006/relationships" id="258" r:id="R4c86894d7bce4803"/>
    <p:sldId xmlns:r="http://schemas.openxmlformats.org/officeDocument/2006/relationships" id="259" r:id="Rc5fcf7c42b74470c"/>
    <p:sldId xmlns:r="http://schemas.openxmlformats.org/officeDocument/2006/relationships" id="260" r:id="R1ff47ffb5ddb4fdc"/>
    <p:sldId xmlns:r="http://schemas.openxmlformats.org/officeDocument/2006/relationships" id="261" r:id="R1d801b977dd4461f"/>
    <p:sldId xmlns:r="http://schemas.openxmlformats.org/officeDocument/2006/relationships" id="262" r:id="R68a0cce1c4dd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4900530e9416c" /><Relationship Type="http://schemas.openxmlformats.org/officeDocument/2006/relationships/slide" Target="/ppt/slides/slide1.xml" Id="R8804c0f046944321" /><Relationship Type="http://schemas.openxmlformats.org/officeDocument/2006/relationships/slide" Target="/ppt/slides/slide2.xml" Id="R36599680217a43a6" /><Relationship Type="http://schemas.openxmlformats.org/officeDocument/2006/relationships/slide" Target="/ppt/slides/slide3.xml" Id="R4c86894d7bce4803" /><Relationship Type="http://schemas.openxmlformats.org/officeDocument/2006/relationships/slide" Target="/ppt/slides/slide4.xml" Id="Rc5fcf7c42b74470c" /><Relationship Type="http://schemas.openxmlformats.org/officeDocument/2006/relationships/slide" Target="/ppt/slides/slide5.xml" Id="R1ff47ffb5ddb4fdc" /><Relationship Type="http://schemas.openxmlformats.org/officeDocument/2006/relationships/slide" Target="/ppt/slides/slide6.xml" Id="R1d801b977dd4461f" /><Relationship Type="http://schemas.openxmlformats.org/officeDocument/2006/relationships/slide" Target="/ppt/slides/slide7.xml" Id="R68a0cce1c4dd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e9a6b6f984c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aa76b5aa64cbf" /><Relationship Type="http://schemas.openxmlformats.org/officeDocument/2006/relationships/theme" Target="/ppt/slideMasters/theme/theme1.xml" Id="R066218de62c74f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aa76b5aa6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f8ccbec7e4a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f103ff95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bd9b028a8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9aefc6e74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ea9ccc45d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b7c88a7a8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12e03cf55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 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J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8 706 044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10 669 507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TÅLE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822 097 162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J AS</a:t>
            </a:r>
          </a:p>
        </p:txBody>
      </p:sp>
    </p:spTree>
  </p:cSld>
  <p:clrMapOvr>
    <a:masterClrMapping xmlns:a="http://schemas.openxmlformats.org/drawingml/2006/main"/>
  </p:clrMapOvr>
</p:sld>
</file>