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584bc5efe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93eb03f7a48f2"/>
  </p:sldMasterIdLst>
  <p:sldIdLst>
    <p:sldId xmlns:r="http://schemas.openxmlformats.org/officeDocument/2006/relationships" id="256" r:id="R7d44dc9221ad4f03"/>
    <p:sldId xmlns:r="http://schemas.openxmlformats.org/officeDocument/2006/relationships" id="257" r:id="R631f1b64bd8e4d4f"/>
    <p:sldId xmlns:r="http://schemas.openxmlformats.org/officeDocument/2006/relationships" id="258" r:id="R6b8a2f607f5d4368"/>
    <p:sldId xmlns:r="http://schemas.openxmlformats.org/officeDocument/2006/relationships" id="259" r:id="R47fc31c9f99d4b4f"/>
    <p:sldId xmlns:r="http://schemas.openxmlformats.org/officeDocument/2006/relationships" id="260" r:id="R60fd16bcd97c4cf1"/>
    <p:sldId xmlns:r="http://schemas.openxmlformats.org/officeDocument/2006/relationships" id="261" r:id="Rbce8a9aa19034fb0"/>
    <p:sldId xmlns:r="http://schemas.openxmlformats.org/officeDocument/2006/relationships" id="262" r:id="R1aea5158a86c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93eb03f7a48f2" /><Relationship Type="http://schemas.openxmlformats.org/officeDocument/2006/relationships/slide" Target="/ppt/slides/slide1.xml" Id="R7d44dc9221ad4f03" /><Relationship Type="http://schemas.openxmlformats.org/officeDocument/2006/relationships/slide" Target="/ppt/slides/slide2.xml" Id="R631f1b64bd8e4d4f" /><Relationship Type="http://schemas.openxmlformats.org/officeDocument/2006/relationships/slide" Target="/ppt/slides/slide3.xml" Id="R6b8a2f607f5d4368" /><Relationship Type="http://schemas.openxmlformats.org/officeDocument/2006/relationships/slide" Target="/ppt/slides/slide4.xml" Id="R47fc31c9f99d4b4f" /><Relationship Type="http://schemas.openxmlformats.org/officeDocument/2006/relationships/slide" Target="/ppt/slides/slide5.xml" Id="R60fd16bcd97c4cf1" /><Relationship Type="http://schemas.openxmlformats.org/officeDocument/2006/relationships/slide" Target="/ppt/slides/slide6.xml" Id="Rbce8a9aa19034fb0" /><Relationship Type="http://schemas.openxmlformats.org/officeDocument/2006/relationships/slide" Target="/ppt/slides/slide7.xml" Id="R1aea5158a86c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bdc537f91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e4c3d82d4056" /><Relationship Type="http://schemas.openxmlformats.org/officeDocument/2006/relationships/theme" Target="/ppt/slideMasters/theme/theme1.xml" Id="R4326a9c37354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9e4c3d82d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41ef01b6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4385fe2a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900eabd4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25dc1d2b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8c9c81f4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792eb880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f9349ec3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