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2b727ff9e841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47f715afbe4015"/>
  </p:sldMasterIdLst>
  <p:sldIdLst>
    <p:sldId xmlns:r="http://schemas.openxmlformats.org/officeDocument/2006/relationships" id="256" r:id="R61b8f18546f34544"/>
    <p:sldId xmlns:r="http://schemas.openxmlformats.org/officeDocument/2006/relationships" id="257" r:id="Rcf8b6d6871974fcc"/>
    <p:sldId xmlns:r="http://schemas.openxmlformats.org/officeDocument/2006/relationships" id="258" r:id="R735e42b61282483c"/>
    <p:sldId xmlns:r="http://schemas.openxmlformats.org/officeDocument/2006/relationships" id="259" r:id="R32f020a0a4bd4b7e"/>
    <p:sldId xmlns:r="http://schemas.openxmlformats.org/officeDocument/2006/relationships" id="260" r:id="R673b95a7bec64ee3"/>
    <p:sldId xmlns:r="http://schemas.openxmlformats.org/officeDocument/2006/relationships" id="261" r:id="Rd19f9cc0ddcd47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7f715afbe4015" /><Relationship Type="http://schemas.openxmlformats.org/officeDocument/2006/relationships/slide" Target="/ppt/slides/slide1.xml" Id="R61b8f18546f34544" /><Relationship Type="http://schemas.openxmlformats.org/officeDocument/2006/relationships/slide" Target="/ppt/slides/slide2.xml" Id="Rcf8b6d6871974fcc" /><Relationship Type="http://schemas.openxmlformats.org/officeDocument/2006/relationships/slide" Target="/ppt/slides/slide3.xml" Id="R735e42b61282483c" /><Relationship Type="http://schemas.openxmlformats.org/officeDocument/2006/relationships/slide" Target="/ppt/slides/slide4.xml" Id="R32f020a0a4bd4b7e" /><Relationship Type="http://schemas.openxmlformats.org/officeDocument/2006/relationships/slide" Target="/ppt/slides/slide5.xml" Id="R673b95a7bec64ee3" /><Relationship Type="http://schemas.openxmlformats.org/officeDocument/2006/relationships/slide" Target="/ppt/slides/slide6.xml" Id="Rd19f9cc0ddcd47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8f0f64d1f40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41fdbca634b50" /><Relationship Type="http://schemas.openxmlformats.org/officeDocument/2006/relationships/theme" Target="/ppt/slideMasters/theme/theme1.xml" Id="Rf62e67f269f047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441fdbca634b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7a66fc3df4c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d085d87e440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d67e92ffc47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3c73d2f914f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a4dfcc7d44b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be831c54c41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Solavegen 462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821 655 552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