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d5916941fe40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fef3772cf743b6"/>
  </p:sldMasterIdLst>
  <p:sldIdLst>
    <p:sldId xmlns:r="http://schemas.openxmlformats.org/officeDocument/2006/relationships" id="256" r:id="R6c30a8930e874c99"/>
    <p:sldId xmlns:r="http://schemas.openxmlformats.org/officeDocument/2006/relationships" id="257" r:id="R32daebfee23e49e3"/>
    <p:sldId xmlns:r="http://schemas.openxmlformats.org/officeDocument/2006/relationships" id="258" r:id="R71ba6125c8aa4549"/>
    <p:sldId xmlns:r="http://schemas.openxmlformats.org/officeDocument/2006/relationships" id="259" r:id="R6d0c17be6739410b"/>
    <p:sldId xmlns:r="http://schemas.openxmlformats.org/officeDocument/2006/relationships" id="260" r:id="R9a4be05fcda24f95"/>
    <p:sldId xmlns:r="http://schemas.openxmlformats.org/officeDocument/2006/relationships" id="261" r:id="Re9fb965386a84f29"/>
    <p:sldId xmlns:r="http://schemas.openxmlformats.org/officeDocument/2006/relationships" id="262" r:id="Raaeda3faccb34a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ef3772cf743b6" /><Relationship Type="http://schemas.openxmlformats.org/officeDocument/2006/relationships/slide" Target="/ppt/slides/slide1.xml" Id="R6c30a8930e874c99" /><Relationship Type="http://schemas.openxmlformats.org/officeDocument/2006/relationships/slide" Target="/ppt/slides/slide2.xml" Id="R32daebfee23e49e3" /><Relationship Type="http://schemas.openxmlformats.org/officeDocument/2006/relationships/slide" Target="/ppt/slides/slide3.xml" Id="R71ba6125c8aa4549" /><Relationship Type="http://schemas.openxmlformats.org/officeDocument/2006/relationships/slide" Target="/ppt/slides/slide4.xml" Id="R6d0c17be6739410b" /><Relationship Type="http://schemas.openxmlformats.org/officeDocument/2006/relationships/slide" Target="/ppt/slides/slide5.xml" Id="R9a4be05fcda24f95" /><Relationship Type="http://schemas.openxmlformats.org/officeDocument/2006/relationships/slide" Target="/ppt/slides/slide6.xml" Id="Re9fb965386a84f29" /><Relationship Type="http://schemas.openxmlformats.org/officeDocument/2006/relationships/slide" Target="/ppt/slides/slide7.xml" Id="Raaeda3faccb34a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bacffdadc4d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cd64265684f5d" /><Relationship Type="http://schemas.openxmlformats.org/officeDocument/2006/relationships/theme" Target="/ppt/slideMasters/theme/theme1.xml" Id="Rb8cdb0ae733744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0cd64265684f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bc55f676e4b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6ab8d8afe4f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5025a7c8f49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50385278449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cf5db1a05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dd8e170f843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d747dfd6245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BAMBLE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BAMBLE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10 590 692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683 910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3 872 686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HAUKEDAL MONICA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JONSKÅS MARIANNE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NYHUS SVEIN INGE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TANGVALD HEIDI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Krabberødveien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821 551 692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