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84281ed45440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737e26633c44d7"/>
  </p:sldMasterIdLst>
  <p:sldIdLst>
    <p:sldId xmlns:r="http://schemas.openxmlformats.org/officeDocument/2006/relationships" id="256" r:id="Rda32a86f570d4273"/>
    <p:sldId xmlns:r="http://schemas.openxmlformats.org/officeDocument/2006/relationships" id="257" r:id="R8e5398d1400443c4"/>
    <p:sldId xmlns:r="http://schemas.openxmlformats.org/officeDocument/2006/relationships" id="258" r:id="R370559c4fec04dd2"/>
    <p:sldId xmlns:r="http://schemas.openxmlformats.org/officeDocument/2006/relationships" id="259" r:id="R1f07a08cb36f478a"/>
    <p:sldId xmlns:r="http://schemas.openxmlformats.org/officeDocument/2006/relationships" id="260" r:id="R87720361b2a64827"/>
    <p:sldId xmlns:r="http://schemas.openxmlformats.org/officeDocument/2006/relationships" id="261" r:id="R0ee3e6c522184a5d"/>
    <p:sldId xmlns:r="http://schemas.openxmlformats.org/officeDocument/2006/relationships" id="262" r:id="R0dbd898d0ede46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737e26633c44d7" /><Relationship Type="http://schemas.openxmlformats.org/officeDocument/2006/relationships/slide" Target="/ppt/slides/slide1.xml" Id="Rda32a86f570d4273" /><Relationship Type="http://schemas.openxmlformats.org/officeDocument/2006/relationships/slide" Target="/ppt/slides/slide2.xml" Id="R8e5398d1400443c4" /><Relationship Type="http://schemas.openxmlformats.org/officeDocument/2006/relationships/slide" Target="/ppt/slides/slide3.xml" Id="R370559c4fec04dd2" /><Relationship Type="http://schemas.openxmlformats.org/officeDocument/2006/relationships/slide" Target="/ppt/slides/slide4.xml" Id="R1f07a08cb36f478a" /><Relationship Type="http://schemas.openxmlformats.org/officeDocument/2006/relationships/slide" Target="/ppt/slides/slide5.xml" Id="R87720361b2a64827" /><Relationship Type="http://schemas.openxmlformats.org/officeDocument/2006/relationships/slide" Target="/ppt/slides/slide6.xml" Id="R0ee3e6c522184a5d" /><Relationship Type="http://schemas.openxmlformats.org/officeDocument/2006/relationships/slide" Target="/ppt/slides/slide7.xml" Id="R0dbd898d0ede46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5cda61e76743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525c24d1548e0" /><Relationship Type="http://schemas.openxmlformats.org/officeDocument/2006/relationships/theme" Target="/ppt/slideMasters/theme/theme1.xml" Id="Reaa721894dea4f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d525c24d1548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dd2fd531543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e8ace0f0a46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0d188446948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13dc77d5b4a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3fc7bce884a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6330627114e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d2c46bb1d4b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396 824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614 865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1 305 184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ELIN MYDLAND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Bygdevei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821 412 102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EMN HOLDING AS</a:t>
            </a:r>
          </a:p>
        </p:txBody>
      </p:sp>
    </p:spTree>
  </p:cSld>
  <p:clrMapOvr>
    <a:masterClrMapping xmlns:a="http://schemas.openxmlformats.org/drawingml/2006/main"/>
  </p:clrMapOvr>
</p:sld>
</file>