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8650a4abc4b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d73c393f0e47b0"/>
  </p:sldMasterIdLst>
  <p:sldIdLst>
    <p:sldId xmlns:r="http://schemas.openxmlformats.org/officeDocument/2006/relationships" id="256" r:id="Rb4488cf1eb854d03"/>
    <p:sldId xmlns:r="http://schemas.openxmlformats.org/officeDocument/2006/relationships" id="257" r:id="R2acd77d868484b88"/>
    <p:sldId xmlns:r="http://schemas.openxmlformats.org/officeDocument/2006/relationships" id="258" r:id="R489655066a514f12"/>
    <p:sldId xmlns:r="http://schemas.openxmlformats.org/officeDocument/2006/relationships" id="259" r:id="R0003df1cfb2c4d10"/>
    <p:sldId xmlns:r="http://schemas.openxmlformats.org/officeDocument/2006/relationships" id="260" r:id="Rb98d12bfb4bc42e1"/>
    <p:sldId xmlns:r="http://schemas.openxmlformats.org/officeDocument/2006/relationships" id="261" r:id="R1ae77496e6004351"/>
    <p:sldId xmlns:r="http://schemas.openxmlformats.org/officeDocument/2006/relationships" id="262" r:id="R095c5df06fbc45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d73c393f0e47b0" /><Relationship Type="http://schemas.openxmlformats.org/officeDocument/2006/relationships/slide" Target="/ppt/slides/slide1.xml" Id="Rb4488cf1eb854d03" /><Relationship Type="http://schemas.openxmlformats.org/officeDocument/2006/relationships/slide" Target="/ppt/slides/slide2.xml" Id="R2acd77d868484b88" /><Relationship Type="http://schemas.openxmlformats.org/officeDocument/2006/relationships/slide" Target="/ppt/slides/slide3.xml" Id="R489655066a514f12" /><Relationship Type="http://schemas.openxmlformats.org/officeDocument/2006/relationships/slide" Target="/ppt/slides/slide4.xml" Id="R0003df1cfb2c4d10" /><Relationship Type="http://schemas.openxmlformats.org/officeDocument/2006/relationships/slide" Target="/ppt/slides/slide5.xml" Id="Rb98d12bfb4bc42e1" /><Relationship Type="http://schemas.openxmlformats.org/officeDocument/2006/relationships/slide" Target="/ppt/slides/slide6.xml" Id="R1ae77496e6004351" /><Relationship Type="http://schemas.openxmlformats.org/officeDocument/2006/relationships/slide" Target="/ppt/slides/slide7.xml" Id="R095c5df06fbc45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921bace4f49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add854b344753" /><Relationship Type="http://schemas.openxmlformats.org/officeDocument/2006/relationships/theme" Target="/ppt/slideMasters/theme/theme1.xml" Id="R3ed47388fc364c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add854b3447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169bb9894a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f463845d444a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1dfaf936446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3dc8432de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771a83bae43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27ab589f649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082a14a0042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RONDANE FABRIKKER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RONDANE FABRIKKER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21 676 192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5 868 136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24 472 003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R24 HOLD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Skjellveien 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821 368 782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RONDANE FABRIKKER AS</a:t>
            </a:r>
          </a:p>
        </p:txBody>
      </p:sp>
    </p:spTree>
  </p:cSld>
  <p:clrMapOvr>
    <a:masterClrMapping xmlns:a="http://schemas.openxmlformats.org/drawingml/2006/main"/>
  </p:clrMapOvr>
</p:sld>
</file>