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aee6ee11684e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c4050b9fc0479a"/>
  </p:sldMasterIdLst>
  <p:sldIdLst>
    <p:sldId xmlns:r="http://schemas.openxmlformats.org/officeDocument/2006/relationships" id="256" r:id="Rf1cfe7576f2d44a7"/>
    <p:sldId xmlns:r="http://schemas.openxmlformats.org/officeDocument/2006/relationships" id="257" r:id="Rd9278eea12f44d28"/>
    <p:sldId xmlns:r="http://schemas.openxmlformats.org/officeDocument/2006/relationships" id="258" r:id="R14c9f570ea5d447c"/>
    <p:sldId xmlns:r="http://schemas.openxmlformats.org/officeDocument/2006/relationships" id="259" r:id="R59f218439bf4438a"/>
    <p:sldId xmlns:r="http://schemas.openxmlformats.org/officeDocument/2006/relationships" id="260" r:id="R5e51869869fa4cbe"/>
    <p:sldId xmlns:r="http://schemas.openxmlformats.org/officeDocument/2006/relationships" id="261" r:id="R1b4261b7866d4faf"/>
    <p:sldId xmlns:r="http://schemas.openxmlformats.org/officeDocument/2006/relationships" id="262" r:id="R771b8344f7cc4b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c4050b9fc0479a" /><Relationship Type="http://schemas.openxmlformats.org/officeDocument/2006/relationships/slide" Target="/ppt/slides/slide1.xml" Id="Rf1cfe7576f2d44a7" /><Relationship Type="http://schemas.openxmlformats.org/officeDocument/2006/relationships/slide" Target="/ppt/slides/slide2.xml" Id="Rd9278eea12f44d28" /><Relationship Type="http://schemas.openxmlformats.org/officeDocument/2006/relationships/slide" Target="/ppt/slides/slide3.xml" Id="R14c9f570ea5d447c" /><Relationship Type="http://schemas.openxmlformats.org/officeDocument/2006/relationships/slide" Target="/ppt/slides/slide4.xml" Id="R59f218439bf4438a" /><Relationship Type="http://schemas.openxmlformats.org/officeDocument/2006/relationships/slide" Target="/ppt/slides/slide5.xml" Id="R5e51869869fa4cbe" /><Relationship Type="http://schemas.openxmlformats.org/officeDocument/2006/relationships/slide" Target="/ppt/slides/slide6.xml" Id="R1b4261b7866d4faf" /><Relationship Type="http://schemas.openxmlformats.org/officeDocument/2006/relationships/slide" Target="/ppt/slides/slide7.xml" Id="R771b8344f7cc4b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4c2badb9b947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713e541e044b2" /><Relationship Type="http://schemas.openxmlformats.org/officeDocument/2006/relationships/theme" Target="/ppt/slideMasters/theme/theme1.xml" Id="Rc2bc5a6b687c48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a713e541e044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49ebd799743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68170e1864e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1cf5d284341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95a0042a694a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ab3ca7a9c49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e3f50e19241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665052c4845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BASSY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BASSY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487 689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2 068 142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4 542 920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LOSGÅRD LANDHEIM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Fernanda Nissens gate 10A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821 229 162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BASSY INVEST AS</a:t>
            </a:r>
          </a:p>
        </p:txBody>
      </p:sp>
    </p:spTree>
  </p:cSld>
  <p:clrMapOvr>
    <a:masterClrMapping xmlns:a="http://schemas.openxmlformats.org/drawingml/2006/main"/>
  </p:clrMapOvr>
</p:sld>
</file>