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52108da33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3c3b43f6049a6"/>
  </p:sldMasterIdLst>
  <p:sldIdLst>
    <p:sldId xmlns:r="http://schemas.openxmlformats.org/officeDocument/2006/relationships" id="256" r:id="Rc681f99e87364497"/>
    <p:sldId xmlns:r="http://schemas.openxmlformats.org/officeDocument/2006/relationships" id="257" r:id="R8eee6037ee424528"/>
    <p:sldId xmlns:r="http://schemas.openxmlformats.org/officeDocument/2006/relationships" id="258" r:id="R322a8bc4c69a42f4"/>
    <p:sldId xmlns:r="http://schemas.openxmlformats.org/officeDocument/2006/relationships" id="259" r:id="R6fa1c23db9c9417d"/>
    <p:sldId xmlns:r="http://schemas.openxmlformats.org/officeDocument/2006/relationships" id="260" r:id="Rc5943414227c4dc4"/>
    <p:sldId xmlns:r="http://schemas.openxmlformats.org/officeDocument/2006/relationships" id="261" r:id="R6ab96c2be63c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3c3b43f6049a6" /><Relationship Type="http://schemas.openxmlformats.org/officeDocument/2006/relationships/slide" Target="/ppt/slides/slide1.xml" Id="Rc681f99e87364497" /><Relationship Type="http://schemas.openxmlformats.org/officeDocument/2006/relationships/slide" Target="/ppt/slides/slide2.xml" Id="R8eee6037ee424528" /><Relationship Type="http://schemas.openxmlformats.org/officeDocument/2006/relationships/slide" Target="/ppt/slides/slide3.xml" Id="R322a8bc4c69a42f4" /><Relationship Type="http://schemas.openxmlformats.org/officeDocument/2006/relationships/slide" Target="/ppt/slides/slide4.xml" Id="R6fa1c23db9c9417d" /><Relationship Type="http://schemas.openxmlformats.org/officeDocument/2006/relationships/slide" Target="/ppt/slides/slide5.xml" Id="Rc5943414227c4dc4" /><Relationship Type="http://schemas.openxmlformats.org/officeDocument/2006/relationships/slide" Target="/ppt/slides/slide6.xml" Id="R6ab96c2be63c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6f12680c0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89ecffb0f4973" /><Relationship Type="http://schemas.openxmlformats.org/officeDocument/2006/relationships/theme" Target="/ppt/slideMasters/theme/theme1.xml" Id="R7a96d20f83a4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89ecffb0f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e2021428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ee7e9b2bf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a428bcf3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070ed2907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fc1e97cf0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fb30bac77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BASSY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Fernanda Nissens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821 229 162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