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a0e65f911947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484b6bf3cc47ca"/>
  </p:sldMasterIdLst>
  <p:sldIdLst>
    <p:sldId xmlns:r="http://schemas.openxmlformats.org/officeDocument/2006/relationships" id="256" r:id="Rc1aa2c6827874675"/>
    <p:sldId xmlns:r="http://schemas.openxmlformats.org/officeDocument/2006/relationships" id="257" r:id="Rae47f3850a194b2b"/>
    <p:sldId xmlns:r="http://schemas.openxmlformats.org/officeDocument/2006/relationships" id="258" r:id="R6fe3b64fea594d6d"/>
    <p:sldId xmlns:r="http://schemas.openxmlformats.org/officeDocument/2006/relationships" id="259" r:id="Rf6c59d8e421446b5"/>
    <p:sldId xmlns:r="http://schemas.openxmlformats.org/officeDocument/2006/relationships" id="260" r:id="R9f321e2048da40dd"/>
    <p:sldId xmlns:r="http://schemas.openxmlformats.org/officeDocument/2006/relationships" id="261" r:id="R6cedb55723f24818"/>
    <p:sldId xmlns:r="http://schemas.openxmlformats.org/officeDocument/2006/relationships" id="262" r:id="Ref0be27eb2bb43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484b6bf3cc47ca" /><Relationship Type="http://schemas.openxmlformats.org/officeDocument/2006/relationships/slide" Target="/ppt/slides/slide1.xml" Id="Rc1aa2c6827874675" /><Relationship Type="http://schemas.openxmlformats.org/officeDocument/2006/relationships/slide" Target="/ppt/slides/slide2.xml" Id="Rae47f3850a194b2b" /><Relationship Type="http://schemas.openxmlformats.org/officeDocument/2006/relationships/slide" Target="/ppt/slides/slide3.xml" Id="R6fe3b64fea594d6d" /><Relationship Type="http://schemas.openxmlformats.org/officeDocument/2006/relationships/slide" Target="/ppt/slides/slide4.xml" Id="Rf6c59d8e421446b5" /><Relationship Type="http://schemas.openxmlformats.org/officeDocument/2006/relationships/slide" Target="/ppt/slides/slide5.xml" Id="R9f321e2048da40dd" /><Relationship Type="http://schemas.openxmlformats.org/officeDocument/2006/relationships/slide" Target="/ppt/slides/slide6.xml" Id="R6cedb55723f24818" /><Relationship Type="http://schemas.openxmlformats.org/officeDocument/2006/relationships/slide" Target="/ppt/slides/slide7.xml" Id="Ref0be27eb2bb43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2b08c32cb142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95d326f4d4865" /><Relationship Type="http://schemas.openxmlformats.org/officeDocument/2006/relationships/theme" Target="/ppt/slideMasters/theme/theme1.xml" Id="Re6c3908252404c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395d326f4d48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a703807ca47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b3993d2fb4a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7196b764844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df418fd3544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5fb416b064d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c18f8bb5b49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576e24edd40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K11 INVESTOR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K11 INVESTOR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541 524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−13 388 369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1 778 911 180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1 901 746 463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LOUIE INVESTOR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821 032 512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K11 INVESTOR AS</a:t>
            </a:r>
          </a:p>
        </p:txBody>
      </p:sp>
    </p:spTree>
  </p:cSld>
  <p:clrMapOvr>
    <a:masterClrMapping xmlns:a="http://schemas.openxmlformats.org/drawingml/2006/main"/>
  </p:clrMapOvr>
</p:sld>
</file>