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e40f40fe6d43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a6741014ed408e"/>
  </p:sldMasterIdLst>
  <p:sldIdLst>
    <p:sldId xmlns:r="http://schemas.openxmlformats.org/officeDocument/2006/relationships" id="256" r:id="R2eb6d5c3ce5443bf"/>
    <p:sldId xmlns:r="http://schemas.openxmlformats.org/officeDocument/2006/relationships" id="257" r:id="Re5d8d8bb6b2b4ef1"/>
    <p:sldId xmlns:r="http://schemas.openxmlformats.org/officeDocument/2006/relationships" id="258" r:id="R42327c7522bd49c8"/>
    <p:sldId xmlns:r="http://schemas.openxmlformats.org/officeDocument/2006/relationships" id="259" r:id="Rc621e997b13e45e9"/>
    <p:sldId xmlns:r="http://schemas.openxmlformats.org/officeDocument/2006/relationships" id="260" r:id="Re07d1bf428ae4b19"/>
    <p:sldId xmlns:r="http://schemas.openxmlformats.org/officeDocument/2006/relationships" id="261" r:id="R46e59f2193bf4d84"/>
    <p:sldId xmlns:r="http://schemas.openxmlformats.org/officeDocument/2006/relationships" id="262" r:id="R1b3f06c5bb6a47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a6741014ed408e" /><Relationship Type="http://schemas.openxmlformats.org/officeDocument/2006/relationships/slide" Target="/ppt/slides/slide1.xml" Id="R2eb6d5c3ce5443bf" /><Relationship Type="http://schemas.openxmlformats.org/officeDocument/2006/relationships/slide" Target="/ppt/slides/slide2.xml" Id="Re5d8d8bb6b2b4ef1" /><Relationship Type="http://schemas.openxmlformats.org/officeDocument/2006/relationships/slide" Target="/ppt/slides/slide3.xml" Id="R42327c7522bd49c8" /><Relationship Type="http://schemas.openxmlformats.org/officeDocument/2006/relationships/slide" Target="/ppt/slides/slide4.xml" Id="Rc621e997b13e45e9" /><Relationship Type="http://schemas.openxmlformats.org/officeDocument/2006/relationships/slide" Target="/ppt/slides/slide5.xml" Id="Re07d1bf428ae4b19" /><Relationship Type="http://schemas.openxmlformats.org/officeDocument/2006/relationships/slide" Target="/ppt/slides/slide6.xml" Id="R46e59f2193bf4d84" /><Relationship Type="http://schemas.openxmlformats.org/officeDocument/2006/relationships/slide" Target="/ppt/slides/slide7.xml" Id="R1b3f06c5bb6a47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37e7a6d0144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9804ac99b48bc" /><Relationship Type="http://schemas.openxmlformats.org/officeDocument/2006/relationships/theme" Target="/ppt/slideMasters/theme/theme1.xml" Id="Rb6e02e4e671c4b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79804ac99b48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7d5b92a4a4d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db4bc41f443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d659a47a34f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34f1acc124c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41814589c49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d0a4208fd4b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969c9365c4c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NOCAP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3 329 076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3 339 076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LE-HANSEN NHUNG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Hoels vei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820 673 662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