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31c0f6e39a4d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23a5ec546489c"/>
  </p:sldMasterIdLst>
  <p:sldIdLst>
    <p:sldId xmlns:r="http://schemas.openxmlformats.org/officeDocument/2006/relationships" id="256" r:id="R8289d60835dd417d"/>
    <p:sldId xmlns:r="http://schemas.openxmlformats.org/officeDocument/2006/relationships" id="257" r:id="R75fe279f06bb40fe"/>
    <p:sldId xmlns:r="http://schemas.openxmlformats.org/officeDocument/2006/relationships" id="258" r:id="R0dc16ab7de914db0"/>
    <p:sldId xmlns:r="http://schemas.openxmlformats.org/officeDocument/2006/relationships" id="259" r:id="R88235cb05b8240f5"/>
    <p:sldId xmlns:r="http://schemas.openxmlformats.org/officeDocument/2006/relationships" id="260" r:id="R0ed5e020f12245db"/>
    <p:sldId xmlns:r="http://schemas.openxmlformats.org/officeDocument/2006/relationships" id="261" r:id="Rfc5920e08161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23a5ec546489c" /><Relationship Type="http://schemas.openxmlformats.org/officeDocument/2006/relationships/slide" Target="/ppt/slides/slide1.xml" Id="R8289d60835dd417d" /><Relationship Type="http://schemas.openxmlformats.org/officeDocument/2006/relationships/slide" Target="/ppt/slides/slide2.xml" Id="R75fe279f06bb40fe" /><Relationship Type="http://schemas.openxmlformats.org/officeDocument/2006/relationships/slide" Target="/ppt/slides/slide3.xml" Id="R0dc16ab7de914db0" /><Relationship Type="http://schemas.openxmlformats.org/officeDocument/2006/relationships/slide" Target="/ppt/slides/slide4.xml" Id="R88235cb05b8240f5" /><Relationship Type="http://schemas.openxmlformats.org/officeDocument/2006/relationships/slide" Target="/ppt/slides/slide5.xml" Id="R0ed5e020f12245db" /><Relationship Type="http://schemas.openxmlformats.org/officeDocument/2006/relationships/slide" Target="/ppt/slides/slide6.xml" Id="Rfc5920e08161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b2fd5783c44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416b261394df8" /><Relationship Type="http://schemas.openxmlformats.org/officeDocument/2006/relationships/theme" Target="/ppt/slideMasters/theme/theme1.xml" Id="R525a85c4a0fe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0416b261394d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ebf19607045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a3ca7e3a445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bdf3be2f94f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09e5a9ef44f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cd7df571140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b562feb41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Hoels vei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820 673 662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