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00fd240ec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b278f020d44c9"/>
  </p:sldMasterIdLst>
  <p:sldIdLst>
    <p:sldId xmlns:r="http://schemas.openxmlformats.org/officeDocument/2006/relationships" id="256" r:id="R7dcf18980b0847c5"/>
    <p:sldId xmlns:r="http://schemas.openxmlformats.org/officeDocument/2006/relationships" id="257" r:id="Rcf09a9b54d554ec3"/>
    <p:sldId xmlns:r="http://schemas.openxmlformats.org/officeDocument/2006/relationships" id="258" r:id="R6eb276e5fe164500"/>
    <p:sldId xmlns:r="http://schemas.openxmlformats.org/officeDocument/2006/relationships" id="259" r:id="R4d81283220a648b9"/>
    <p:sldId xmlns:r="http://schemas.openxmlformats.org/officeDocument/2006/relationships" id="260" r:id="R600a6440abf84f1d"/>
    <p:sldId xmlns:r="http://schemas.openxmlformats.org/officeDocument/2006/relationships" id="261" r:id="R84c7fb07ab6a46d2"/>
    <p:sldId xmlns:r="http://schemas.openxmlformats.org/officeDocument/2006/relationships" id="262" r:id="R8122ea7bb866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b278f020d44c9" /><Relationship Type="http://schemas.openxmlformats.org/officeDocument/2006/relationships/slide" Target="/ppt/slides/slide1.xml" Id="R7dcf18980b0847c5" /><Relationship Type="http://schemas.openxmlformats.org/officeDocument/2006/relationships/slide" Target="/ppt/slides/slide2.xml" Id="Rcf09a9b54d554ec3" /><Relationship Type="http://schemas.openxmlformats.org/officeDocument/2006/relationships/slide" Target="/ppt/slides/slide3.xml" Id="R6eb276e5fe164500" /><Relationship Type="http://schemas.openxmlformats.org/officeDocument/2006/relationships/slide" Target="/ppt/slides/slide4.xml" Id="R4d81283220a648b9" /><Relationship Type="http://schemas.openxmlformats.org/officeDocument/2006/relationships/slide" Target="/ppt/slides/slide5.xml" Id="R600a6440abf84f1d" /><Relationship Type="http://schemas.openxmlformats.org/officeDocument/2006/relationships/slide" Target="/ppt/slides/slide6.xml" Id="R84c7fb07ab6a46d2" /><Relationship Type="http://schemas.openxmlformats.org/officeDocument/2006/relationships/slide" Target="/ppt/slides/slide7.xml" Id="R8122ea7bb866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0b910854d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6f577c684f8a" /><Relationship Type="http://schemas.openxmlformats.org/officeDocument/2006/relationships/theme" Target="/ppt/slideMasters/theme/theme1.xml" Id="Rb94efabe611c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06f577c68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0bea9311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72b36adb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54a13aa94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0710ddbd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4399ceb0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629bff764c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be8958a94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DANIELSEN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FRIISØ JENSEN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MAI-BRITT TRYDAL-JENSEN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EDLE THRANE PEDERSEN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LINDGREN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INGVILL JOHNSEN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