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2ab467bc7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77c1c89d342f6"/>
  </p:sldMasterIdLst>
  <p:sldIdLst>
    <p:sldId xmlns:r="http://schemas.openxmlformats.org/officeDocument/2006/relationships" id="256" r:id="R2d5f3d5c45504b11"/>
    <p:sldId xmlns:r="http://schemas.openxmlformats.org/officeDocument/2006/relationships" id="257" r:id="R6ab4a27671f84d89"/>
    <p:sldId xmlns:r="http://schemas.openxmlformats.org/officeDocument/2006/relationships" id="258" r:id="R923bfc6df27f482e"/>
    <p:sldId xmlns:r="http://schemas.openxmlformats.org/officeDocument/2006/relationships" id="259" r:id="R3de797cffba54fd8"/>
    <p:sldId xmlns:r="http://schemas.openxmlformats.org/officeDocument/2006/relationships" id="260" r:id="Rd86a8de54695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77c1c89d342f6" /><Relationship Type="http://schemas.openxmlformats.org/officeDocument/2006/relationships/slide" Target="/ppt/slides/slide1.xml" Id="R2d5f3d5c45504b11" /><Relationship Type="http://schemas.openxmlformats.org/officeDocument/2006/relationships/slide" Target="/ppt/slides/slide2.xml" Id="R6ab4a27671f84d89" /><Relationship Type="http://schemas.openxmlformats.org/officeDocument/2006/relationships/slide" Target="/ppt/slides/slide3.xml" Id="R923bfc6df27f482e" /><Relationship Type="http://schemas.openxmlformats.org/officeDocument/2006/relationships/slide" Target="/ppt/slides/slide4.xml" Id="R3de797cffba54fd8" /><Relationship Type="http://schemas.openxmlformats.org/officeDocument/2006/relationships/slide" Target="/ppt/slides/slide5.xml" Id="Rd86a8de54695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a397f7882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f7ddbc680429d" /><Relationship Type="http://schemas.openxmlformats.org/officeDocument/2006/relationships/theme" Target="/ppt/slideMasters/theme/theme1.xml" Id="R55af3fe74b57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f7ddbc680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f6e395211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475dda41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c9cc4aef1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93afa5cf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f7f67fd4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18 - TOLLBODGATA 62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