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69094cfc6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050d3cda740cc"/>
  </p:sldMasterIdLst>
  <p:sldIdLst>
    <p:sldId xmlns:r="http://schemas.openxmlformats.org/officeDocument/2006/relationships" id="256" r:id="Rc6c80ad55a1b4dfb"/>
    <p:sldId xmlns:r="http://schemas.openxmlformats.org/officeDocument/2006/relationships" id="257" r:id="R7d70b19e80024500"/>
    <p:sldId xmlns:r="http://schemas.openxmlformats.org/officeDocument/2006/relationships" id="258" r:id="Rb4d8be6f1951472e"/>
    <p:sldId xmlns:r="http://schemas.openxmlformats.org/officeDocument/2006/relationships" id="259" r:id="R375ccc720c06435f"/>
    <p:sldId xmlns:r="http://schemas.openxmlformats.org/officeDocument/2006/relationships" id="260" r:id="R6d285011a54845cc"/>
    <p:sldId xmlns:r="http://schemas.openxmlformats.org/officeDocument/2006/relationships" id="261" r:id="R3b07299d3ea7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050d3cda740cc" /><Relationship Type="http://schemas.openxmlformats.org/officeDocument/2006/relationships/slide" Target="/ppt/slides/slide1.xml" Id="Rc6c80ad55a1b4dfb" /><Relationship Type="http://schemas.openxmlformats.org/officeDocument/2006/relationships/slide" Target="/ppt/slides/slide2.xml" Id="R7d70b19e80024500" /><Relationship Type="http://schemas.openxmlformats.org/officeDocument/2006/relationships/slide" Target="/ppt/slides/slide3.xml" Id="Rb4d8be6f1951472e" /><Relationship Type="http://schemas.openxmlformats.org/officeDocument/2006/relationships/slide" Target="/ppt/slides/slide4.xml" Id="R375ccc720c06435f" /><Relationship Type="http://schemas.openxmlformats.org/officeDocument/2006/relationships/slide" Target="/ppt/slides/slide5.xml" Id="R6d285011a54845cc" /><Relationship Type="http://schemas.openxmlformats.org/officeDocument/2006/relationships/slide" Target="/ppt/slides/slide6.xml" Id="R3b07299d3ea7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0804048c4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310befef46b6" /><Relationship Type="http://schemas.openxmlformats.org/officeDocument/2006/relationships/theme" Target="/ppt/slideMasters/theme/theme1.xml" Id="R20773a8a0dfb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8310befef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8d263767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259c1e346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db347ce6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74851e91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eed61fe0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ee9645d1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