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c1b06700e4a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a06ea40884a73"/>
  </p:sldMasterIdLst>
  <p:sldIdLst>
    <p:sldId xmlns:r="http://schemas.openxmlformats.org/officeDocument/2006/relationships" id="256" r:id="R6bad263c538e43ee"/>
    <p:sldId xmlns:r="http://schemas.openxmlformats.org/officeDocument/2006/relationships" id="257" r:id="R247811b3fd12465a"/>
    <p:sldId xmlns:r="http://schemas.openxmlformats.org/officeDocument/2006/relationships" id="258" r:id="R3a5a732559094b35"/>
    <p:sldId xmlns:r="http://schemas.openxmlformats.org/officeDocument/2006/relationships" id="259" r:id="R1f9be6cc976c4885"/>
    <p:sldId xmlns:r="http://schemas.openxmlformats.org/officeDocument/2006/relationships" id="260" r:id="R3eccd03af0cd4ee8"/>
    <p:sldId xmlns:r="http://schemas.openxmlformats.org/officeDocument/2006/relationships" id="261" r:id="R8843ce1663c24a38"/>
    <p:sldId xmlns:r="http://schemas.openxmlformats.org/officeDocument/2006/relationships" id="262" r:id="Rc675f476c756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a06ea40884a73" /><Relationship Type="http://schemas.openxmlformats.org/officeDocument/2006/relationships/slide" Target="/ppt/slides/slide1.xml" Id="R6bad263c538e43ee" /><Relationship Type="http://schemas.openxmlformats.org/officeDocument/2006/relationships/slide" Target="/ppt/slides/slide2.xml" Id="R247811b3fd12465a" /><Relationship Type="http://schemas.openxmlformats.org/officeDocument/2006/relationships/slide" Target="/ppt/slides/slide3.xml" Id="R3a5a732559094b35" /><Relationship Type="http://schemas.openxmlformats.org/officeDocument/2006/relationships/slide" Target="/ppt/slides/slide4.xml" Id="R1f9be6cc976c4885" /><Relationship Type="http://schemas.openxmlformats.org/officeDocument/2006/relationships/slide" Target="/ppt/slides/slide5.xml" Id="R3eccd03af0cd4ee8" /><Relationship Type="http://schemas.openxmlformats.org/officeDocument/2006/relationships/slide" Target="/ppt/slides/slide6.xml" Id="R8843ce1663c24a38" /><Relationship Type="http://schemas.openxmlformats.org/officeDocument/2006/relationships/slide" Target="/ppt/slides/slide7.xml" Id="Rc675f476c756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09cc16f6e4a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03c162ffa4fa9" /><Relationship Type="http://schemas.openxmlformats.org/officeDocument/2006/relationships/theme" Target="/ppt/slideMasters/theme/theme1.xml" Id="R4e7e656e1d71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03c162ffa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619807144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007eec34343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53b4d0deb4f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999c6fe66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51cc9359f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7a00920c348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d1dbe7bd9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−6 744 879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13 872 608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131 217 584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131 667 192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RISHAUG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VR.RISHAUG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JANIKE RISHAUG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Raudåsflata 15L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820 146 832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