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f53f3340ef41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6df7e89a994387"/>
  </p:sldMasterIdLst>
  <p:sldIdLst>
    <p:sldId xmlns:r="http://schemas.openxmlformats.org/officeDocument/2006/relationships" id="256" r:id="R75451c02d23d4812"/>
    <p:sldId xmlns:r="http://schemas.openxmlformats.org/officeDocument/2006/relationships" id="257" r:id="Rb2d6a22cb09e4b45"/>
    <p:sldId xmlns:r="http://schemas.openxmlformats.org/officeDocument/2006/relationships" id="258" r:id="R6d416683bdf2462a"/>
    <p:sldId xmlns:r="http://schemas.openxmlformats.org/officeDocument/2006/relationships" id="259" r:id="Rdf71b83bb0334865"/>
    <p:sldId xmlns:r="http://schemas.openxmlformats.org/officeDocument/2006/relationships" id="260" r:id="Ra859c75d842f4901"/>
    <p:sldId xmlns:r="http://schemas.openxmlformats.org/officeDocument/2006/relationships" id="261" r:id="Rf99302d78c1f43c3"/>
    <p:sldId xmlns:r="http://schemas.openxmlformats.org/officeDocument/2006/relationships" id="262" r:id="R825bbf9d850949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df7e89a994387" /><Relationship Type="http://schemas.openxmlformats.org/officeDocument/2006/relationships/slide" Target="/ppt/slides/slide1.xml" Id="R75451c02d23d4812" /><Relationship Type="http://schemas.openxmlformats.org/officeDocument/2006/relationships/slide" Target="/ppt/slides/slide2.xml" Id="Rb2d6a22cb09e4b45" /><Relationship Type="http://schemas.openxmlformats.org/officeDocument/2006/relationships/slide" Target="/ppt/slides/slide3.xml" Id="R6d416683bdf2462a" /><Relationship Type="http://schemas.openxmlformats.org/officeDocument/2006/relationships/slide" Target="/ppt/slides/slide4.xml" Id="Rdf71b83bb0334865" /><Relationship Type="http://schemas.openxmlformats.org/officeDocument/2006/relationships/slide" Target="/ppt/slides/slide5.xml" Id="Ra859c75d842f4901" /><Relationship Type="http://schemas.openxmlformats.org/officeDocument/2006/relationships/slide" Target="/ppt/slides/slide6.xml" Id="Rf99302d78c1f43c3" /><Relationship Type="http://schemas.openxmlformats.org/officeDocument/2006/relationships/slide" Target="/ppt/slides/slide7.xml" Id="R825bbf9d850949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1ab74699c44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5bc3be639410b" /><Relationship Type="http://schemas.openxmlformats.org/officeDocument/2006/relationships/theme" Target="/ppt/slideMasters/theme/theme1.xml" Id="R79a86140640140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05bc3be63941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6f290a5ad43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6c97a967442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3dbeff6ee49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84f6a74a144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8a1564dad47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8e9621cab4a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462f6f53e4e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 CAPITAL 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 CAPITAL VI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−6 582 568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42 420 158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952 749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ESCAMA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NOBEL INDUSTRI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GJENSIDIGESTIFTELSEN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DUNKER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MOHN FORSKNINGSSTIFTELSE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819 937 222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