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c1417c81d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01d9f27344a73"/>
  </p:sldMasterIdLst>
  <p:sldIdLst>
    <p:sldId xmlns:r="http://schemas.openxmlformats.org/officeDocument/2006/relationships" id="256" r:id="Ra807007ca4ea4d89"/>
    <p:sldId xmlns:r="http://schemas.openxmlformats.org/officeDocument/2006/relationships" id="257" r:id="R0b65516b3e1a4dba"/>
    <p:sldId xmlns:r="http://schemas.openxmlformats.org/officeDocument/2006/relationships" id="258" r:id="Red99e9e65a9d4399"/>
    <p:sldId xmlns:r="http://schemas.openxmlformats.org/officeDocument/2006/relationships" id="259" r:id="R9c59d3bcf3c349e0"/>
    <p:sldId xmlns:r="http://schemas.openxmlformats.org/officeDocument/2006/relationships" id="260" r:id="R98c9778beb6e4994"/>
    <p:sldId xmlns:r="http://schemas.openxmlformats.org/officeDocument/2006/relationships" id="261" r:id="Rf2355eb727694ea5"/>
    <p:sldId xmlns:r="http://schemas.openxmlformats.org/officeDocument/2006/relationships" id="262" r:id="R5de2bfa8b7ec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01d9f27344a73" /><Relationship Type="http://schemas.openxmlformats.org/officeDocument/2006/relationships/slide" Target="/ppt/slides/slide1.xml" Id="Ra807007ca4ea4d89" /><Relationship Type="http://schemas.openxmlformats.org/officeDocument/2006/relationships/slide" Target="/ppt/slides/slide2.xml" Id="R0b65516b3e1a4dba" /><Relationship Type="http://schemas.openxmlformats.org/officeDocument/2006/relationships/slide" Target="/ppt/slides/slide3.xml" Id="Red99e9e65a9d4399" /><Relationship Type="http://schemas.openxmlformats.org/officeDocument/2006/relationships/slide" Target="/ppt/slides/slide4.xml" Id="R9c59d3bcf3c349e0" /><Relationship Type="http://schemas.openxmlformats.org/officeDocument/2006/relationships/slide" Target="/ppt/slides/slide5.xml" Id="R98c9778beb6e4994" /><Relationship Type="http://schemas.openxmlformats.org/officeDocument/2006/relationships/slide" Target="/ppt/slides/slide6.xml" Id="Rf2355eb727694ea5" /><Relationship Type="http://schemas.openxmlformats.org/officeDocument/2006/relationships/slide" Target="/ppt/slides/slide7.xml" Id="R5de2bfa8b7ec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0ee965421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66c6c22d84559" /><Relationship Type="http://schemas.openxmlformats.org/officeDocument/2006/relationships/theme" Target="/ppt/slideMasters/theme/theme1.xml" Id="R7b187e541f5e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66c6c22d8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7ba775705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400484cd2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efa4471d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7832f9bce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4a904c2c5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6eecf2225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08fbabc5f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