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64bb2456b34e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50a25282d34d0f"/>
  </p:sldMasterIdLst>
  <p:sldIdLst>
    <p:sldId xmlns:r="http://schemas.openxmlformats.org/officeDocument/2006/relationships" id="256" r:id="Rb645aa336107441c"/>
    <p:sldId xmlns:r="http://schemas.openxmlformats.org/officeDocument/2006/relationships" id="257" r:id="Rd03acb2e35634d85"/>
    <p:sldId xmlns:r="http://schemas.openxmlformats.org/officeDocument/2006/relationships" id="258" r:id="Rb982110232c14763"/>
    <p:sldId xmlns:r="http://schemas.openxmlformats.org/officeDocument/2006/relationships" id="259" r:id="R0b869eeeec4b45bc"/>
    <p:sldId xmlns:r="http://schemas.openxmlformats.org/officeDocument/2006/relationships" id="260" r:id="Re2f018f56df04c0a"/>
    <p:sldId xmlns:r="http://schemas.openxmlformats.org/officeDocument/2006/relationships" id="261" r:id="R645192c6bce14b1a"/>
    <p:sldId xmlns:r="http://schemas.openxmlformats.org/officeDocument/2006/relationships" id="262" r:id="Rbedabbc663064c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0a25282d34d0f" /><Relationship Type="http://schemas.openxmlformats.org/officeDocument/2006/relationships/slide" Target="/ppt/slides/slide1.xml" Id="Rb645aa336107441c" /><Relationship Type="http://schemas.openxmlformats.org/officeDocument/2006/relationships/slide" Target="/ppt/slides/slide2.xml" Id="Rd03acb2e35634d85" /><Relationship Type="http://schemas.openxmlformats.org/officeDocument/2006/relationships/slide" Target="/ppt/slides/slide3.xml" Id="Rb982110232c14763" /><Relationship Type="http://schemas.openxmlformats.org/officeDocument/2006/relationships/slide" Target="/ppt/slides/slide4.xml" Id="R0b869eeeec4b45bc" /><Relationship Type="http://schemas.openxmlformats.org/officeDocument/2006/relationships/slide" Target="/ppt/slides/slide5.xml" Id="Re2f018f56df04c0a" /><Relationship Type="http://schemas.openxmlformats.org/officeDocument/2006/relationships/slide" Target="/ppt/slides/slide6.xml" Id="R645192c6bce14b1a" /><Relationship Type="http://schemas.openxmlformats.org/officeDocument/2006/relationships/slide" Target="/ppt/slides/slide7.xml" Id="Rbedabbc663064c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039c9364554f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f3eb29c0a43e3" /><Relationship Type="http://schemas.openxmlformats.org/officeDocument/2006/relationships/theme" Target="/ppt/slideMasters/theme/theme1.xml" Id="Rf9e189d9a5db4b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8f3eb29c0a43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6e3a3010a49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d5358662a4b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0183a58904c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ad3449d3b49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a96f3e56845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28bc42f944d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9b158cb794e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BØRKE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ODD-HERMANN ROEL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CURRIE INGVILD RUGSTAD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HOZORI MARTHE BØRKE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N404, Tårnvegen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819 738 122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