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5d76543f8343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e7c6553f5c41d2"/>
  </p:sldMasterIdLst>
  <p:sldIdLst>
    <p:sldId xmlns:r="http://schemas.openxmlformats.org/officeDocument/2006/relationships" id="256" r:id="R381890c9536a4b0f"/>
    <p:sldId xmlns:r="http://schemas.openxmlformats.org/officeDocument/2006/relationships" id="257" r:id="R2f495afb37ad4142"/>
    <p:sldId xmlns:r="http://schemas.openxmlformats.org/officeDocument/2006/relationships" id="258" r:id="Ree193073139b4a08"/>
    <p:sldId xmlns:r="http://schemas.openxmlformats.org/officeDocument/2006/relationships" id="259" r:id="R9e2da42d169b4e95"/>
    <p:sldId xmlns:r="http://schemas.openxmlformats.org/officeDocument/2006/relationships" id="260" r:id="R3fab317e22a54748"/>
    <p:sldId xmlns:r="http://schemas.openxmlformats.org/officeDocument/2006/relationships" id="261" r:id="R114cef9a817444b2"/>
    <p:sldId xmlns:r="http://schemas.openxmlformats.org/officeDocument/2006/relationships" id="262" r:id="R689b626e42cd41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e7c6553f5c41d2" /><Relationship Type="http://schemas.openxmlformats.org/officeDocument/2006/relationships/slide" Target="/ppt/slides/slide1.xml" Id="R381890c9536a4b0f" /><Relationship Type="http://schemas.openxmlformats.org/officeDocument/2006/relationships/slide" Target="/ppt/slides/slide2.xml" Id="R2f495afb37ad4142" /><Relationship Type="http://schemas.openxmlformats.org/officeDocument/2006/relationships/slide" Target="/ppt/slides/slide3.xml" Id="Ree193073139b4a08" /><Relationship Type="http://schemas.openxmlformats.org/officeDocument/2006/relationships/slide" Target="/ppt/slides/slide4.xml" Id="R9e2da42d169b4e95" /><Relationship Type="http://schemas.openxmlformats.org/officeDocument/2006/relationships/slide" Target="/ppt/slides/slide5.xml" Id="R3fab317e22a54748" /><Relationship Type="http://schemas.openxmlformats.org/officeDocument/2006/relationships/slide" Target="/ppt/slides/slide6.xml" Id="R114cef9a817444b2" /><Relationship Type="http://schemas.openxmlformats.org/officeDocument/2006/relationships/slide" Target="/ppt/slides/slide7.xml" Id="R689b626e42cd41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2ab990d6aa45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0b04d43ef4093" /><Relationship Type="http://schemas.openxmlformats.org/officeDocument/2006/relationships/theme" Target="/ppt/slideMasters/theme/theme1.xml" Id="R9110de533a6d4e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d0b04d43ef40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a634dbfd04b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b07a77c354f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2ff0005cf446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1a2da6da849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ffb9e61494d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44f8593d5487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59d7e979a48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TYN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−30 640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−145 258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1 396 912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TORGER AULSTAD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SJUR AULSTAD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Riseenga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2608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819 524 432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TYN AS</a:t>
            </a:r>
          </a:p>
        </p:txBody>
      </p:sp>
    </p:spTree>
  </p:cSld>
  <p:clrMapOvr>
    <a:masterClrMapping xmlns:a="http://schemas.openxmlformats.org/drawingml/2006/main"/>
  </p:clrMapOvr>
</p:sld>
</file>