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dc760169c545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4dcfa988694edf"/>
  </p:sldMasterIdLst>
  <p:sldIdLst>
    <p:sldId xmlns:r="http://schemas.openxmlformats.org/officeDocument/2006/relationships" id="256" r:id="R7994d3427ba54fd9"/>
    <p:sldId xmlns:r="http://schemas.openxmlformats.org/officeDocument/2006/relationships" id="257" r:id="R66f7daf47a814ba1"/>
    <p:sldId xmlns:r="http://schemas.openxmlformats.org/officeDocument/2006/relationships" id="258" r:id="R09e93d78fcc44b8e"/>
    <p:sldId xmlns:r="http://schemas.openxmlformats.org/officeDocument/2006/relationships" id="259" r:id="Rad39fecdaceb4e15"/>
    <p:sldId xmlns:r="http://schemas.openxmlformats.org/officeDocument/2006/relationships" id="260" r:id="R43f9da945580444a"/>
    <p:sldId xmlns:r="http://schemas.openxmlformats.org/officeDocument/2006/relationships" id="261" r:id="R6a281bb7105d4e62"/>
    <p:sldId xmlns:r="http://schemas.openxmlformats.org/officeDocument/2006/relationships" id="262" r:id="R17215145494046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dcfa988694edf" /><Relationship Type="http://schemas.openxmlformats.org/officeDocument/2006/relationships/slide" Target="/ppt/slides/slide1.xml" Id="R7994d3427ba54fd9" /><Relationship Type="http://schemas.openxmlformats.org/officeDocument/2006/relationships/slide" Target="/ppt/slides/slide2.xml" Id="R66f7daf47a814ba1" /><Relationship Type="http://schemas.openxmlformats.org/officeDocument/2006/relationships/slide" Target="/ppt/slides/slide3.xml" Id="R09e93d78fcc44b8e" /><Relationship Type="http://schemas.openxmlformats.org/officeDocument/2006/relationships/slide" Target="/ppt/slides/slide4.xml" Id="Rad39fecdaceb4e15" /><Relationship Type="http://schemas.openxmlformats.org/officeDocument/2006/relationships/slide" Target="/ppt/slides/slide5.xml" Id="R43f9da945580444a" /><Relationship Type="http://schemas.openxmlformats.org/officeDocument/2006/relationships/slide" Target="/ppt/slides/slide6.xml" Id="R6a281bb7105d4e62" /><Relationship Type="http://schemas.openxmlformats.org/officeDocument/2006/relationships/slide" Target="/ppt/slides/slide7.xml" Id="R17215145494046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7cef181d540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891fd112b4b03" /><Relationship Type="http://schemas.openxmlformats.org/officeDocument/2006/relationships/theme" Target="/ppt/slideMasters/theme/theme1.xml" Id="Rb9463949b7104c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d891fd112b4b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79c66924e40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4985a02c947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f8870d38c4c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e159bf4734c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2601b94dd42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b4e7ccd754e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3907bd86d4c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HUS OG HYTTE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HUS OG HYTTE SERVICE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15 948 328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860 742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642 258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4 235 992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FAGERHEIM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Bakarvegen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819 256 632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