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ebb6ec12f44e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7e789fa395411b"/>
  </p:sldMasterIdLst>
  <p:sldIdLst>
    <p:sldId xmlns:r="http://schemas.openxmlformats.org/officeDocument/2006/relationships" id="256" r:id="Re74bcf67e5db4ce8"/>
    <p:sldId xmlns:r="http://schemas.openxmlformats.org/officeDocument/2006/relationships" id="257" r:id="R01ef44d41d354437"/>
    <p:sldId xmlns:r="http://schemas.openxmlformats.org/officeDocument/2006/relationships" id="258" r:id="R0b9f8f1521944005"/>
    <p:sldId xmlns:r="http://schemas.openxmlformats.org/officeDocument/2006/relationships" id="259" r:id="Rca796a4bdb884f8b"/>
    <p:sldId xmlns:r="http://schemas.openxmlformats.org/officeDocument/2006/relationships" id="260" r:id="R549713d328d648f7"/>
    <p:sldId xmlns:r="http://schemas.openxmlformats.org/officeDocument/2006/relationships" id="261" r:id="Rb9d3832b511644e6"/>
    <p:sldId xmlns:r="http://schemas.openxmlformats.org/officeDocument/2006/relationships" id="262" r:id="R494999031ce94b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e789fa395411b" /><Relationship Type="http://schemas.openxmlformats.org/officeDocument/2006/relationships/slide" Target="/ppt/slides/slide1.xml" Id="Re74bcf67e5db4ce8" /><Relationship Type="http://schemas.openxmlformats.org/officeDocument/2006/relationships/slide" Target="/ppt/slides/slide2.xml" Id="R01ef44d41d354437" /><Relationship Type="http://schemas.openxmlformats.org/officeDocument/2006/relationships/slide" Target="/ppt/slides/slide3.xml" Id="R0b9f8f1521944005" /><Relationship Type="http://schemas.openxmlformats.org/officeDocument/2006/relationships/slide" Target="/ppt/slides/slide4.xml" Id="Rca796a4bdb884f8b" /><Relationship Type="http://schemas.openxmlformats.org/officeDocument/2006/relationships/slide" Target="/ppt/slides/slide5.xml" Id="R549713d328d648f7" /><Relationship Type="http://schemas.openxmlformats.org/officeDocument/2006/relationships/slide" Target="/ppt/slides/slide6.xml" Id="Rb9d3832b511644e6" /><Relationship Type="http://schemas.openxmlformats.org/officeDocument/2006/relationships/slide" Target="/ppt/slides/slide7.xml" Id="R494999031ce94b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46318858244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ed420722e45bf" /><Relationship Type="http://schemas.openxmlformats.org/officeDocument/2006/relationships/theme" Target="/ppt/slideMasters/theme/theme1.xml" Id="Rbb970d728de64f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7ed420722e45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457c540fe45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a3018b211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486c40a934c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bbcf6baec45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110f9624045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1d8af536848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dffa81f0346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1 156 936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1 686 706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ANETTE HATLESTAD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Spjeldsvegen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819 204 802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