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63349b668646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d34629fdce4982"/>
  </p:sldMasterIdLst>
  <p:sldIdLst>
    <p:sldId xmlns:r="http://schemas.openxmlformats.org/officeDocument/2006/relationships" id="256" r:id="R13b7b09b5699488f"/>
    <p:sldId xmlns:r="http://schemas.openxmlformats.org/officeDocument/2006/relationships" id="257" r:id="Rd254c3084ade4bfa"/>
    <p:sldId xmlns:r="http://schemas.openxmlformats.org/officeDocument/2006/relationships" id="258" r:id="Rc93d541e46aa465b"/>
    <p:sldId xmlns:r="http://schemas.openxmlformats.org/officeDocument/2006/relationships" id="259" r:id="R66fa409503fb4771"/>
    <p:sldId xmlns:r="http://schemas.openxmlformats.org/officeDocument/2006/relationships" id="260" r:id="R64ec0408a0344fbc"/>
    <p:sldId xmlns:r="http://schemas.openxmlformats.org/officeDocument/2006/relationships" id="261" r:id="R6ccf0c32a56f41cc"/>
    <p:sldId xmlns:r="http://schemas.openxmlformats.org/officeDocument/2006/relationships" id="262" r:id="R7711344e046e46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34629fdce4982" /><Relationship Type="http://schemas.openxmlformats.org/officeDocument/2006/relationships/slide" Target="/ppt/slides/slide1.xml" Id="R13b7b09b5699488f" /><Relationship Type="http://schemas.openxmlformats.org/officeDocument/2006/relationships/slide" Target="/ppt/slides/slide2.xml" Id="Rd254c3084ade4bfa" /><Relationship Type="http://schemas.openxmlformats.org/officeDocument/2006/relationships/slide" Target="/ppt/slides/slide3.xml" Id="Rc93d541e46aa465b" /><Relationship Type="http://schemas.openxmlformats.org/officeDocument/2006/relationships/slide" Target="/ppt/slides/slide4.xml" Id="R66fa409503fb4771" /><Relationship Type="http://schemas.openxmlformats.org/officeDocument/2006/relationships/slide" Target="/ppt/slides/slide5.xml" Id="R64ec0408a0344fbc" /><Relationship Type="http://schemas.openxmlformats.org/officeDocument/2006/relationships/slide" Target="/ppt/slides/slide6.xml" Id="R6ccf0c32a56f41cc" /><Relationship Type="http://schemas.openxmlformats.org/officeDocument/2006/relationships/slide" Target="/ppt/slides/slide7.xml" Id="R7711344e046e46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391b593a443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f3aa0ac234d21" /><Relationship Type="http://schemas.openxmlformats.org/officeDocument/2006/relationships/theme" Target="/ppt/slideMasters/theme/theme1.xml" Id="R8c964bc18eb14d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1f3aa0ac234d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7201924ab41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8f00fc51e41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0be88b7ef4e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121d6657442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1dd2f480d4a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9fd908c6c4c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6580b77f541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SOLE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−27 410 762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2 794 280 701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4 013 385 295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4 291 274 122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ROTHORN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SUNNEGA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WEISSHORN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MATTERHORN AS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RAMM JONAS GUSTAF ASPELIN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KAPITAL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819 113 742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