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644077697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1489dd2ff424c"/>
  </p:sldMasterIdLst>
  <p:sldIdLst>
    <p:sldId xmlns:r="http://schemas.openxmlformats.org/officeDocument/2006/relationships" id="256" r:id="R5cd60eab291a4923"/>
    <p:sldId xmlns:r="http://schemas.openxmlformats.org/officeDocument/2006/relationships" id="257" r:id="R3bd24f341ca64b45"/>
    <p:sldId xmlns:r="http://schemas.openxmlformats.org/officeDocument/2006/relationships" id="258" r:id="R5692a796a1884ea4"/>
    <p:sldId xmlns:r="http://schemas.openxmlformats.org/officeDocument/2006/relationships" id="259" r:id="R1f1ccb1beafb4ef4"/>
    <p:sldId xmlns:r="http://schemas.openxmlformats.org/officeDocument/2006/relationships" id="260" r:id="R9f4c1abbc2324a0f"/>
    <p:sldId xmlns:r="http://schemas.openxmlformats.org/officeDocument/2006/relationships" id="261" r:id="R175172ea8a0c43e2"/>
    <p:sldId xmlns:r="http://schemas.openxmlformats.org/officeDocument/2006/relationships" id="262" r:id="R6e0ee7ea191f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1489dd2ff424c" /><Relationship Type="http://schemas.openxmlformats.org/officeDocument/2006/relationships/slide" Target="/ppt/slides/slide1.xml" Id="R5cd60eab291a4923" /><Relationship Type="http://schemas.openxmlformats.org/officeDocument/2006/relationships/slide" Target="/ppt/slides/slide2.xml" Id="R3bd24f341ca64b45" /><Relationship Type="http://schemas.openxmlformats.org/officeDocument/2006/relationships/slide" Target="/ppt/slides/slide3.xml" Id="R5692a796a1884ea4" /><Relationship Type="http://schemas.openxmlformats.org/officeDocument/2006/relationships/slide" Target="/ppt/slides/slide4.xml" Id="R1f1ccb1beafb4ef4" /><Relationship Type="http://schemas.openxmlformats.org/officeDocument/2006/relationships/slide" Target="/ppt/slides/slide5.xml" Id="R9f4c1abbc2324a0f" /><Relationship Type="http://schemas.openxmlformats.org/officeDocument/2006/relationships/slide" Target="/ppt/slides/slide6.xml" Id="R175172ea8a0c43e2" /><Relationship Type="http://schemas.openxmlformats.org/officeDocument/2006/relationships/slide" Target="/ppt/slides/slide7.xml" Id="R6e0ee7ea191f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f7c099a5d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cc1aa20343e3" /><Relationship Type="http://schemas.openxmlformats.org/officeDocument/2006/relationships/theme" Target="/ppt/slideMasters/theme/theme1.xml" Id="Rf88c48c039df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ccc1aa203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5601eec5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ef22a09f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34e9b350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d6e1e8458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6ef674e8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1f0c3e81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aa60f97e2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