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6b4e1f3d5040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9dd53f5cab4b0b"/>
  </p:sldMasterIdLst>
  <p:sldIdLst>
    <p:sldId xmlns:r="http://schemas.openxmlformats.org/officeDocument/2006/relationships" id="256" r:id="Rcff4d4db4722404e"/>
    <p:sldId xmlns:r="http://schemas.openxmlformats.org/officeDocument/2006/relationships" id="257" r:id="Ra8304bbbe9a14bcb"/>
    <p:sldId xmlns:r="http://schemas.openxmlformats.org/officeDocument/2006/relationships" id="258" r:id="Rbad2e2bfbd674b66"/>
    <p:sldId xmlns:r="http://schemas.openxmlformats.org/officeDocument/2006/relationships" id="259" r:id="Raf319dbfeaa847f7"/>
    <p:sldId xmlns:r="http://schemas.openxmlformats.org/officeDocument/2006/relationships" id="260" r:id="R19e51a0072834ef8"/>
    <p:sldId xmlns:r="http://schemas.openxmlformats.org/officeDocument/2006/relationships" id="261" r:id="R8f13be9fc21e41eb"/>
    <p:sldId xmlns:r="http://schemas.openxmlformats.org/officeDocument/2006/relationships" id="262" r:id="R55285d1ae38e41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9dd53f5cab4b0b" /><Relationship Type="http://schemas.openxmlformats.org/officeDocument/2006/relationships/slide" Target="/ppt/slides/slide1.xml" Id="Rcff4d4db4722404e" /><Relationship Type="http://schemas.openxmlformats.org/officeDocument/2006/relationships/slide" Target="/ppt/slides/slide2.xml" Id="Ra8304bbbe9a14bcb" /><Relationship Type="http://schemas.openxmlformats.org/officeDocument/2006/relationships/slide" Target="/ppt/slides/slide3.xml" Id="Rbad2e2bfbd674b66" /><Relationship Type="http://schemas.openxmlformats.org/officeDocument/2006/relationships/slide" Target="/ppt/slides/slide4.xml" Id="Raf319dbfeaa847f7" /><Relationship Type="http://schemas.openxmlformats.org/officeDocument/2006/relationships/slide" Target="/ppt/slides/slide5.xml" Id="R19e51a0072834ef8" /><Relationship Type="http://schemas.openxmlformats.org/officeDocument/2006/relationships/slide" Target="/ppt/slides/slide6.xml" Id="R8f13be9fc21e41eb" /><Relationship Type="http://schemas.openxmlformats.org/officeDocument/2006/relationships/slide" Target="/ppt/slides/slide7.xml" Id="R55285d1ae38e41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1f95f868164f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732fd41d34496" /><Relationship Type="http://schemas.openxmlformats.org/officeDocument/2006/relationships/theme" Target="/ppt/slideMasters/theme/theme1.xml" Id="R5497320126104d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c732fd41d344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3cdd758ca44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763adfff942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2fd374d944e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eef55cf864d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8af48298d43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c1a69b3dc40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f78762a0a74f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REVISJONSFIRMA RUNE SVENDSEN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 RUNE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REVISJONSFIRMA RUNE SVENDSEN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 RUNE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 RUNE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 RUNE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2 441 615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891 978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737 114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3 810 983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4 376 697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 RUNE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MALVIN SVENDSEN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STEFANIE KLEIS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 RUNE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Banehaven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revisor.rune@online.no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818 393 482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 RUNE SVENDSEN AS</a:t>
            </a:r>
          </a:p>
        </p:txBody>
      </p:sp>
    </p:spTree>
  </p:cSld>
  <p:clrMapOvr>
    <a:masterClrMapping xmlns:a="http://schemas.openxmlformats.org/drawingml/2006/main"/>
  </p:clrMapOvr>
</p:sld>
</file>