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7d96951c0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3ec3d5fac46a8"/>
  </p:sldMasterIdLst>
  <p:sldIdLst>
    <p:sldId xmlns:r="http://schemas.openxmlformats.org/officeDocument/2006/relationships" id="256" r:id="Ra5c2678a07db49b9"/>
    <p:sldId xmlns:r="http://schemas.openxmlformats.org/officeDocument/2006/relationships" id="257" r:id="R81f75d33a5944e73"/>
    <p:sldId xmlns:r="http://schemas.openxmlformats.org/officeDocument/2006/relationships" id="258" r:id="Rd1ef1bad01084d9d"/>
    <p:sldId xmlns:r="http://schemas.openxmlformats.org/officeDocument/2006/relationships" id="259" r:id="Rbf9fdc6949cd4141"/>
    <p:sldId xmlns:r="http://schemas.openxmlformats.org/officeDocument/2006/relationships" id="260" r:id="Rf9daf8a17dc24dee"/>
    <p:sldId xmlns:r="http://schemas.openxmlformats.org/officeDocument/2006/relationships" id="261" r:id="R7a33d58111f64dd2"/>
    <p:sldId xmlns:r="http://schemas.openxmlformats.org/officeDocument/2006/relationships" id="262" r:id="Rf8d96c2ac683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3ec3d5fac46a8" /><Relationship Type="http://schemas.openxmlformats.org/officeDocument/2006/relationships/slide" Target="/ppt/slides/slide1.xml" Id="Ra5c2678a07db49b9" /><Relationship Type="http://schemas.openxmlformats.org/officeDocument/2006/relationships/slide" Target="/ppt/slides/slide2.xml" Id="R81f75d33a5944e73" /><Relationship Type="http://schemas.openxmlformats.org/officeDocument/2006/relationships/slide" Target="/ppt/slides/slide3.xml" Id="Rd1ef1bad01084d9d" /><Relationship Type="http://schemas.openxmlformats.org/officeDocument/2006/relationships/slide" Target="/ppt/slides/slide4.xml" Id="Rbf9fdc6949cd4141" /><Relationship Type="http://schemas.openxmlformats.org/officeDocument/2006/relationships/slide" Target="/ppt/slides/slide5.xml" Id="Rf9daf8a17dc24dee" /><Relationship Type="http://schemas.openxmlformats.org/officeDocument/2006/relationships/slide" Target="/ppt/slides/slide6.xml" Id="R7a33d58111f64dd2" /><Relationship Type="http://schemas.openxmlformats.org/officeDocument/2006/relationships/slide" Target="/ppt/slides/slide7.xml" Id="Rf8d96c2ac683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1fe7f25c1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0c1560994e26" /><Relationship Type="http://schemas.openxmlformats.org/officeDocument/2006/relationships/theme" Target="/ppt/slideMasters/theme/theme1.xml" Id="R38ef25a7be7d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e0c156099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88fc6f1fb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463e8cce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4cb108ef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cac4a424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7b822270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40589532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d9edb6ab4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