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b14a51f0a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f10ed46134fc3"/>
  </p:sldMasterIdLst>
  <p:sldIdLst>
    <p:sldId xmlns:r="http://schemas.openxmlformats.org/officeDocument/2006/relationships" id="256" r:id="Reb4cdd2ff9314ec6"/>
    <p:sldId xmlns:r="http://schemas.openxmlformats.org/officeDocument/2006/relationships" id="257" r:id="R06389c6b30d24809"/>
    <p:sldId xmlns:r="http://schemas.openxmlformats.org/officeDocument/2006/relationships" id="258" r:id="R5744322511894100"/>
    <p:sldId xmlns:r="http://schemas.openxmlformats.org/officeDocument/2006/relationships" id="259" r:id="R94ae69106eda4208"/>
    <p:sldId xmlns:r="http://schemas.openxmlformats.org/officeDocument/2006/relationships" id="260" r:id="R5552828cdf0d41d6"/>
    <p:sldId xmlns:r="http://schemas.openxmlformats.org/officeDocument/2006/relationships" id="261" r:id="R087c8f35be924ec9"/>
    <p:sldId xmlns:r="http://schemas.openxmlformats.org/officeDocument/2006/relationships" id="262" r:id="Rf41c567d33e1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f10ed46134fc3" /><Relationship Type="http://schemas.openxmlformats.org/officeDocument/2006/relationships/slide" Target="/ppt/slides/slide1.xml" Id="Reb4cdd2ff9314ec6" /><Relationship Type="http://schemas.openxmlformats.org/officeDocument/2006/relationships/slide" Target="/ppt/slides/slide2.xml" Id="R06389c6b30d24809" /><Relationship Type="http://schemas.openxmlformats.org/officeDocument/2006/relationships/slide" Target="/ppt/slides/slide3.xml" Id="R5744322511894100" /><Relationship Type="http://schemas.openxmlformats.org/officeDocument/2006/relationships/slide" Target="/ppt/slides/slide4.xml" Id="R94ae69106eda4208" /><Relationship Type="http://schemas.openxmlformats.org/officeDocument/2006/relationships/slide" Target="/ppt/slides/slide5.xml" Id="R5552828cdf0d41d6" /><Relationship Type="http://schemas.openxmlformats.org/officeDocument/2006/relationships/slide" Target="/ppt/slides/slide6.xml" Id="R087c8f35be924ec9" /><Relationship Type="http://schemas.openxmlformats.org/officeDocument/2006/relationships/slide" Target="/ppt/slides/slide7.xml" Id="Rf41c567d33e1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278824c86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dedddfc67446f" /><Relationship Type="http://schemas.openxmlformats.org/officeDocument/2006/relationships/theme" Target="/ppt/slideMasters/theme/theme1.xml" Id="R019b22c11482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dedddfc67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53c10535e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6c4c67ec1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1ef9e8112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5cd8bbc60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df676c5bc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f5307a06c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84518e1c0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HEGGEM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10 864 340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13 058 713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IVAR HEGGEM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Øran 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818 144 032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