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60303fdc0948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7886481c3843e2"/>
  </p:sldMasterIdLst>
  <p:sldIdLst>
    <p:sldId xmlns:r="http://schemas.openxmlformats.org/officeDocument/2006/relationships" id="256" r:id="R25b9b8f587e6422f"/>
    <p:sldId xmlns:r="http://schemas.openxmlformats.org/officeDocument/2006/relationships" id="257" r:id="R5b70c64e86b64100"/>
    <p:sldId xmlns:r="http://schemas.openxmlformats.org/officeDocument/2006/relationships" id="258" r:id="R279fc37c901f4e06"/>
    <p:sldId xmlns:r="http://schemas.openxmlformats.org/officeDocument/2006/relationships" id="259" r:id="R7c9d4eecb7794c67"/>
    <p:sldId xmlns:r="http://schemas.openxmlformats.org/officeDocument/2006/relationships" id="260" r:id="R68dc3c87dc474efb"/>
    <p:sldId xmlns:r="http://schemas.openxmlformats.org/officeDocument/2006/relationships" id="261" r:id="Rf6637b0a69de4513"/>
    <p:sldId xmlns:r="http://schemas.openxmlformats.org/officeDocument/2006/relationships" id="262" r:id="R6193340dc2f145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7886481c3843e2" /><Relationship Type="http://schemas.openxmlformats.org/officeDocument/2006/relationships/slide" Target="/ppt/slides/slide1.xml" Id="R25b9b8f587e6422f" /><Relationship Type="http://schemas.openxmlformats.org/officeDocument/2006/relationships/slide" Target="/ppt/slides/slide2.xml" Id="R5b70c64e86b64100" /><Relationship Type="http://schemas.openxmlformats.org/officeDocument/2006/relationships/slide" Target="/ppt/slides/slide3.xml" Id="R279fc37c901f4e06" /><Relationship Type="http://schemas.openxmlformats.org/officeDocument/2006/relationships/slide" Target="/ppt/slides/slide4.xml" Id="R7c9d4eecb7794c67" /><Relationship Type="http://schemas.openxmlformats.org/officeDocument/2006/relationships/slide" Target="/ppt/slides/slide5.xml" Id="R68dc3c87dc474efb" /><Relationship Type="http://schemas.openxmlformats.org/officeDocument/2006/relationships/slide" Target="/ppt/slides/slide6.xml" Id="Rf6637b0a69de4513" /><Relationship Type="http://schemas.openxmlformats.org/officeDocument/2006/relationships/slide" Target="/ppt/slides/slide7.xml" Id="R6193340dc2f145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da8e64bb1040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9d594c532443d" /><Relationship Type="http://schemas.openxmlformats.org/officeDocument/2006/relationships/theme" Target="/ppt/slideMasters/theme/theme1.xml" Id="Rd205eb84086348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19d594c53244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a130f48dd43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3a2e9345f48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d7d92e49343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339fa31d048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9a4c1bf7c4d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aac8df2fe47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d888bf05647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 REVISJON AS ble etablert [år] og holder til i Revetal.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14 979 461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3 768 907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3 127 008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3 236 196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6 578 773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WIKTORIN RÅDGIVNING OG INVEST AS  –  54,0 %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BOKEMOA INVEST AS  –  36,0 %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LÆRUM WIKTORIN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LANDSVERK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3174 Revetal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818 091 702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REVISJON AS</a:t>
            </a:r>
          </a:p>
        </p:txBody>
      </p:sp>
    </p:spTree>
  </p:cSld>
  <p:clrMapOvr>
    <a:masterClrMapping xmlns:a="http://schemas.openxmlformats.org/drawingml/2006/main"/>
  </p:clrMapOvr>
</p:sld>
</file>