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f40016e2e74b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cc38cf720a4f4d"/>
  </p:sldMasterIdLst>
  <p:sldIdLst>
    <p:sldId xmlns:r="http://schemas.openxmlformats.org/officeDocument/2006/relationships" id="256" r:id="R858995f382a943fe"/>
    <p:sldId xmlns:r="http://schemas.openxmlformats.org/officeDocument/2006/relationships" id="257" r:id="Re9966bcce34c4637"/>
    <p:sldId xmlns:r="http://schemas.openxmlformats.org/officeDocument/2006/relationships" id="258" r:id="R8eae1bb9b4b44774"/>
    <p:sldId xmlns:r="http://schemas.openxmlformats.org/officeDocument/2006/relationships" id="259" r:id="Rcbf7bd30fa4f4456"/>
    <p:sldId xmlns:r="http://schemas.openxmlformats.org/officeDocument/2006/relationships" id="260" r:id="R99213c2f867044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cc38cf720a4f4d" /><Relationship Type="http://schemas.openxmlformats.org/officeDocument/2006/relationships/slide" Target="/ppt/slides/slide1.xml" Id="R858995f382a943fe" /><Relationship Type="http://schemas.openxmlformats.org/officeDocument/2006/relationships/slide" Target="/ppt/slides/slide2.xml" Id="Re9966bcce34c4637" /><Relationship Type="http://schemas.openxmlformats.org/officeDocument/2006/relationships/slide" Target="/ppt/slides/slide3.xml" Id="R8eae1bb9b4b44774" /><Relationship Type="http://schemas.openxmlformats.org/officeDocument/2006/relationships/slide" Target="/ppt/slides/slide4.xml" Id="Rcbf7bd30fa4f4456" /><Relationship Type="http://schemas.openxmlformats.org/officeDocument/2006/relationships/slide" Target="/ppt/slides/slide5.xml" Id="R99213c2f867044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e9ace3211b44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7f20d9f9b445aa" /><Relationship Type="http://schemas.openxmlformats.org/officeDocument/2006/relationships/theme" Target="/ppt/slideMasters/theme/theme1.xml" Id="Rcc1d46428aa24c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7f20d9f9b445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ef0a05e0424d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6cc58ba1fa43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644e37517142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3f8bbcc89c41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58953ab4e443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TRØNDELAG FYLKESKOMMUNE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TRØNDELAG FYLKESKOMMUNE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TRØNDELAG FYLKESKOMMUNE ble etablert [år] og holder til i Steinkjer.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TRØNDELAG FYLKESKOMMUNE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TRØNDELAG FYLKESKOMMUNE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TRØNDELAG FYLKESKOMMUNE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Strandvegen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7713 Steinkjer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17 40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postmottak@trondelagfylke.no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817 920 632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TRØNDELAG FYLKESKOMMUNE</a:t>
            </a:r>
          </a:p>
        </p:txBody>
      </p:sp>
    </p:spTree>
  </p:cSld>
  <p:clrMapOvr>
    <a:masterClrMapping xmlns:a="http://schemas.openxmlformats.org/drawingml/2006/main"/>
  </p:clrMapOvr>
</p:sld>
</file>