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8ec1cd0ca40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50ff9a90d4e6a"/>
  </p:sldMasterIdLst>
  <p:sldIdLst>
    <p:sldId xmlns:r="http://schemas.openxmlformats.org/officeDocument/2006/relationships" id="256" r:id="R150bbe935b774c59"/>
    <p:sldId xmlns:r="http://schemas.openxmlformats.org/officeDocument/2006/relationships" id="257" r:id="Rac32a580e2bf48e0"/>
    <p:sldId xmlns:r="http://schemas.openxmlformats.org/officeDocument/2006/relationships" id="258" r:id="Rf2549c2e49f84285"/>
    <p:sldId xmlns:r="http://schemas.openxmlformats.org/officeDocument/2006/relationships" id="259" r:id="Rb464fd8338cc43cf"/>
    <p:sldId xmlns:r="http://schemas.openxmlformats.org/officeDocument/2006/relationships" id="260" r:id="R4c6ad897be0b4a29"/>
    <p:sldId xmlns:r="http://schemas.openxmlformats.org/officeDocument/2006/relationships" id="261" r:id="R9d8e95891a6e407e"/>
    <p:sldId xmlns:r="http://schemas.openxmlformats.org/officeDocument/2006/relationships" id="262" r:id="Re8cc953007dd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50ff9a90d4e6a" /><Relationship Type="http://schemas.openxmlformats.org/officeDocument/2006/relationships/slide" Target="/ppt/slides/slide1.xml" Id="R150bbe935b774c59" /><Relationship Type="http://schemas.openxmlformats.org/officeDocument/2006/relationships/slide" Target="/ppt/slides/slide2.xml" Id="Rac32a580e2bf48e0" /><Relationship Type="http://schemas.openxmlformats.org/officeDocument/2006/relationships/slide" Target="/ppt/slides/slide3.xml" Id="Rf2549c2e49f84285" /><Relationship Type="http://schemas.openxmlformats.org/officeDocument/2006/relationships/slide" Target="/ppt/slides/slide4.xml" Id="Rb464fd8338cc43cf" /><Relationship Type="http://schemas.openxmlformats.org/officeDocument/2006/relationships/slide" Target="/ppt/slides/slide5.xml" Id="R4c6ad897be0b4a29" /><Relationship Type="http://schemas.openxmlformats.org/officeDocument/2006/relationships/slide" Target="/ppt/slides/slide6.xml" Id="R9d8e95891a6e407e" /><Relationship Type="http://schemas.openxmlformats.org/officeDocument/2006/relationships/slide" Target="/ppt/slides/slide7.xml" Id="Re8cc953007dd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95c1aa0e2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4a58eae504ca8" /><Relationship Type="http://schemas.openxmlformats.org/officeDocument/2006/relationships/theme" Target="/ppt/slideMasters/theme/theme1.xml" Id="Raee497cf7b8e42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4a58eae504c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554a43797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2ccba7c50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a430caa0e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9852c904948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ab740a892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e05f96c98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9ae96e12a42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260 846 890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260 896 272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Austtunlia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817 348 262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