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2658801193545f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9b85bacbba84661"/>
  </p:sldMasterIdLst>
  <p:sldIdLst>
    <p:sldId xmlns:r="http://schemas.openxmlformats.org/officeDocument/2006/relationships" id="256" r:id="R35a183fbc92c4107"/>
    <p:sldId xmlns:r="http://schemas.openxmlformats.org/officeDocument/2006/relationships" id="257" r:id="Rc56ca9c1c5144ef9"/>
    <p:sldId xmlns:r="http://schemas.openxmlformats.org/officeDocument/2006/relationships" id="258" r:id="R7535c6e9a6344dd8"/>
    <p:sldId xmlns:r="http://schemas.openxmlformats.org/officeDocument/2006/relationships" id="259" r:id="R7bb34282eced4660"/>
    <p:sldId xmlns:r="http://schemas.openxmlformats.org/officeDocument/2006/relationships" id="260" r:id="R9b9660ead44d4172"/>
    <p:sldId xmlns:r="http://schemas.openxmlformats.org/officeDocument/2006/relationships" id="261" r:id="R89137d92e6e24a2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b85bacbba84661" /><Relationship Type="http://schemas.openxmlformats.org/officeDocument/2006/relationships/slide" Target="/ppt/slides/slide1.xml" Id="R35a183fbc92c4107" /><Relationship Type="http://schemas.openxmlformats.org/officeDocument/2006/relationships/slide" Target="/ppt/slides/slide2.xml" Id="Rc56ca9c1c5144ef9" /><Relationship Type="http://schemas.openxmlformats.org/officeDocument/2006/relationships/slide" Target="/ppt/slides/slide3.xml" Id="R7535c6e9a6344dd8" /><Relationship Type="http://schemas.openxmlformats.org/officeDocument/2006/relationships/slide" Target="/ppt/slides/slide4.xml" Id="R7bb34282eced4660" /><Relationship Type="http://schemas.openxmlformats.org/officeDocument/2006/relationships/slide" Target="/ppt/slides/slide5.xml" Id="R9b9660ead44d4172" /><Relationship Type="http://schemas.openxmlformats.org/officeDocument/2006/relationships/slide" Target="/ppt/slides/slide6.xml" Id="R89137d92e6e24a2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db2add52e947f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7d888924044915" /><Relationship Type="http://schemas.openxmlformats.org/officeDocument/2006/relationships/theme" Target="/ppt/slideMasters/theme/theme1.xml" Id="Rf4ae7d3f40b8472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27d88892404491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54637dadd1475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45fd8b86a04ee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68e88ce5b04aa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289dbd37054ae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8881ac9018407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4f4829aa5c45a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STALFO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STALFO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STALFO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STALFO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STALFO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STALFO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Austtunlia 15A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4032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817 348 262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STALFO HOLDING AS</a:t>
            </a:r>
          </a:p>
        </p:txBody>
      </p:sp>
    </p:spTree>
  </p:cSld>
  <p:clrMapOvr>
    <a:masterClrMapping xmlns:a="http://schemas.openxmlformats.org/drawingml/2006/main"/>
  </p:clrMapOvr>
</p:sld>
</file>