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6c8bf8fe0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e7b8e7c6b489d"/>
  </p:sldMasterIdLst>
  <p:sldIdLst>
    <p:sldId xmlns:r="http://schemas.openxmlformats.org/officeDocument/2006/relationships" id="256" r:id="R9826051a822f4397"/>
    <p:sldId xmlns:r="http://schemas.openxmlformats.org/officeDocument/2006/relationships" id="257" r:id="R4e3a4fed52d049c9"/>
    <p:sldId xmlns:r="http://schemas.openxmlformats.org/officeDocument/2006/relationships" id="258" r:id="R6590ba35368444d7"/>
    <p:sldId xmlns:r="http://schemas.openxmlformats.org/officeDocument/2006/relationships" id="259" r:id="Rd0662cad69c24bad"/>
    <p:sldId xmlns:r="http://schemas.openxmlformats.org/officeDocument/2006/relationships" id="260" r:id="R4967ef7804814aff"/>
    <p:sldId xmlns:r="http://schemas.openxmlformats.org/officeDocument/2006/relationships" id="261" r:id="R83350b3d0613493b"/>
    <p:sldId xmlns:r="http://schemas.openxmlformats.org/officeDocument/2006/relationships" id="262" r:id="Rbce9d9f8eb2a4f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e7b8e7c6b489d" /><Relationship Type="http://schemas.openxmlformats.org/officeDocument/2006/relationships/slide" Target="/ppt/slides/slide1.xml" Id="R9826051a822f4397" /><Relationship Type="http://schemas.openxmlformats.org/officeDocument/2006/relationships/slide" Target="/ppt/slides/slide2.xml" Id="R4e3a4fed52d049c9" /><Relationship Type="http://schemas.openxmlformats.org/officeDocument/2006/relationships/slide" Target="/ppt/slides/slide3.xml" Id="R6590ba35368444d7" /><Relationship Type="http://schemas.openxmlformats.org/officeDocument/2006/relationships/slide" Target="/ppt/slides/slide4.xml" Id="Rd0662cad69c24bad" /><Relationship Type="http://schemas.openxmlformats.org/officeDocument/2006/relationships/slide" Target="/ppt/slides/slide5.xml" Id="R4967ef7804814aff" /><Relationship Type="http://schemas.openxmlformats.org/officeDocument/2006/relationships/slide" Target="/ppt/slides/slide6.xml" Id="R83350b3d0613493b" /><Relationship Type="http://schemas.openxmlformats.org/officeDocument/2006/relationships/slide" Target="/ppt/slides/slide7.xml" Id="Rbce9d9f8eb2a4f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31f42a974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cc987384b4898" /><Relationship Type="http://schemas.openxmlformats.org/officeDocument/2006/relationships/theme" Target="/ppt/slideMasters/theme/theme1.xml" Id="R7ba9d1befab8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1cc987384b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78e61eb8242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c1fdbd28142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6192d8aa4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84b9568cd4c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72657b65d46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4223186b44d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9b30b3ce5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HOTELL DRIFT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23 768 738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LINDITA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VALON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