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78477b20d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7f1f715ef46f3"/>
  </p:sldMasterIdLst>
  <p:sldIdLst>
    <p:sldId xmlns:r="http://schemas.openxmlformats.org/officeDocument/2006/relationships" id="256" r:id="Rdadae4dad5de4243"/>
    <p:sldId xmlns:r="http://schemas.openxmlformats.org/officeDocument/2006/relationships" id="257" r:id="R665c54cca4ed40a4"/>
    <p:sldId xmlns:r="http://schemas.openxmlformats.org/officeDocument/2006/relationships" id="258" r:id="R4933f49444fe452e"/>
    <p:sldId xmlns:r="http://schemas.openxmlformats.org/officeDocument/2006/relationships" id="259" r:id="R5ddac24007474a36"/>
    <p:sldId xmlns:r="http://schemas.openxmlformats.org/officeDocument/2006/relationships" id="260" r:id="R7adff56d5a0d47e2"/>
    <p:sldId xmlns:r="http://schemas.openxmlformats.org/officeDocument/2006/relationships" id="261" r:id="Rb39e08c5129f48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7f1f715ef46f3" /><Relationship Type="http://schemas.openxmlformats.org/officeDocument/2006/relationships/slide" Target="/ppt/slides/slide1.xml" Id="Rdadae4dad5de4243" /><Relationship Type="http://schemas.openxmlformats.org/officeDocument/2006/relationships/slide" Target="/ppt/slides/slide2.xml" Id="R665c54cca4ed40a4" /><Relationship Type="http://schemas.openxmlformats.org/officeDocument/2006/relationships/slide" Target="/ppt/slides/slide3.xml" Id="R4933f49444fe452e" /><Relationship Type="http://schemas.openxmlformats.org/officeDocument/2006/relationships/slide" Target="/ppt/slides/slide4.xml" Id="R5ddac24007474a36" /><Relationship Type="http://schemas.openxmlformats.org/officeDocument/2006/relationships/slide" Target="/ppt/slides/slide5.xml" Id="R7adff56d5a0d47e2" /><Relationship Type="http://schemas.openxmlformats.org/officeDocument/2006/relationships/slide" Target="/ppt/slides/slide6.xml" Id="Rb39e08c5129f48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1adb476de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84cb5161c4d56" /><Relationship Type="http://schemas.openxmlformats.org/officeDocument/2006/relationships/theme" Target="/ppt/slideMasters/theme/theme1.xml" Id="R5c1746d52174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84cb5161c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9a78d72f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4e84afc7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377037a14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c8b9e2cd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eaee486e8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b61039cc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