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334c3ff71644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8eae9e7be64b2e"/>
  </p:sldMasterIdLst>
  <p:sldIdLst>
    <p:sldId xmlns:r="http://schemas.openxmlformats.org/officeDocument/2006/relationships" id="256" r:id="R8246f527cab04d4b"/>
    <p:sldId xmlns:r="http://schemas.openxmlformats.org/officeDocument/2006/relationships" id="257" r:id="R7d40cbd13e2f4573"/>
    <p:sldId xmlns:r="http://schemas.openxmlformats.org/officeDocument/2006/relationships" id="258" r:id="R3da5ef5b3a31489f"/>
    <p:sldId xmlns:r="http://schemas.openxmlformats.org/officeDocument/2006/relationships" id="259" r:id="R45c77ac0e15b4d8e"/>
    <p:sldId xmlns:r="http://schemas.openxmlformats.org/officeDocument/2006/relationships" id="260" r:id="R8dd86ec2c0844117"/>
    <p:sldId xmlns:r="http://schemas.openxmlformats.org/officeDocument/2006/relationships" id="261" r:id="R0616020120414a41"/>
    <p:sldId xmlns:r="http://schemas.openxmlformats.org/officeDocument/2006/relationships" id="262" r:id="R0a07d16502384f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8eae9e7be64b2e" /><Relationship Type="http://schemas.openxmlformats.org/officeDocument/2006/relationships/slide" Target="/ppt/slides/slide1.xml" Id="R8246f527cab04d4b" /><Relationship Type="http://schemas.openxmlformats.org/officeDocument/2006/relationships/slide" Target="/ppt/slides/slide2.xml" Id="R7d40cbd13e2f4573" /><Relationship Type="http://schemas.openxmlformats.org/officeDocument/2006/relationships/slide" Target="/ppt/slides/slide3.xml" Id="R3da5ef5b3a31489f" /><Relationship Type="http://schemas.openxmlformats.org/officeDocument/2006/relationships/slide" Target="/ppt/slides/slide4.xml" Id="R45c77ac0e15b4d8e" /><Relationship Type="http://schemas.openxmlformats.org/officeDocument/2006/relationships/slide" Target="/ppt/slides/slide5.xml" Id="R8dd86ec2c0844117" /><Relationship Type="http://schemas.openxmlformats.org/officeDocument/2006/relationships/slide" Target="/ppt/slides/slide6.xml" Id="R0616020120414a41" /><Relationship Type="http://schemas.openxmlformats.org/officeDocument/2006/relationships/slide" Target="/ppt/slides/slide7.xml" Id="R0a07d16502384f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35b85d96740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985fae0dd48db" /><Relationship Type="http://schemas.openxmlformats.org/officeDocument/2006/relationships/theme" Target="/ppt/slideMasters/theme/theme1.xml" Id="R0a8bf69d49a349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1985fae0dd48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69fdb83b94c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4f28f28044e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5843059834f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e6f6dbec34e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55b33a66249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de49891904c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db5a897754a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E TUFTE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E TUFTE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E TUFTE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E TUFTE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E TUFTE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E TUFTE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626 140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6 802 079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7 792 914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E TUFTE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MARIE TUFTE JENSEG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EDEL IREN TUFTE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TUFTE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VIGDIS INGA TUFTE UTHUS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E TUFTE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09 14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816 919 312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E TUFTE AS</a:t>
            </a:r>
          </a:p>
        </p:txBody>
      </p:sp>
    </p:spTree>
  </p:cSld>
  <p:clrMapOvr>
    <a:masterClrMapping xmlns:a="http://schemas.openxmlformats.org/drawingml/2006/main"/>
  </p:clrMapOvr>
</p:sld>
</file>