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e4417db30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2228dff224c52"/>
  </p:sldMasterIdLst>
  <p:sldIdLst>
    <p:sldId xmlns:r="http://schemas.openxmlformats.org/officeDocument/2006/relationships" id="256" r:id="R1672db9922b94bc1"/>
    <p:sldId xmlns:r="http://schemas.openxmlformats.org/officeDocument/2006/relationships" id="257" r:id="Rfa44f3052040490d"/>
    <p:sldId xmlns:r="http://schemas.openxmlformats.org/officeDocument/2006/relationships" id="258" r:id="Rd459c3dfe2d04971"/>
    <p:sldId xmlns:r="http://schemas.openxmlformats.org/officeDocument/2006/relationships" id="259" r:id="R83f5271e052344d6"/>
    <p:sldId xmlns:r="http://schemas.openxmlformats.org/officeDocument/2006/relationships" id="260" r:id="R0c6adf0bb2e54df6"/>
    <p:sldId xmlns:r="http://schemas.openxmlformats.org/officeDocument/2006/relationships" id="261" r:id="R0633691d59d547b0"/>
    <p:sldId xmlns:r="http://schemas.openxmlformats.org/officeDocument/2006/relationships" id="262" r:id="R5040c6c865cc48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2228dff224c52" /><Relationship Type="http://schemas.openxmlformats.org/officeDocument/2006/relationships/slide" Target="/ppt/slides/slide1.xml" Id="R1672db9922b94bc1" /><Relationship Type="http://schemas.openxmlformats.org/officeDocument/2006/relationships/slide" Target="/ppt/slides/slide2.xml" Id="Rfa44f3052040490d" /><Relationship Type="http://schemas.openxmlformats.org/officeDocument/2006/relationships/slide" Target="/ppt/slides/slide3.xml" Id="Rd459c3dfe2d04971" /><Relationship Type="http://schemas.openxmlformats.org/officeDocument/2006/relationships/slide" Target="/ppt/slides/slide4.xml" Id="R83f5271e052344d6" /><Relationship Type="http://schemas.openxmlformats.org/officeDocument/2006/relationships/slide" Target="/ppt/slides/slide5.xml" Id="R0c6adf0bb2e54df6" /><Relationship Type="http://schemas.openxmlformats.org/officeDocument/2006/relationships/slide" Target="/ppt/slides/slide6.xml" Id="R0633691d59d547b0" /><Relationship Type="http://schemas.openxmlformats.org/officeDocument/2006/relationships/slide" Target="/ppt/slides/slide7.xml" Id="R5040c6c865cc48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9e77253e6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6c9a8f3264e37" /><Relationship Type="http://schemas.openxmlformats.org/officeDocument/2006/relationships/theme" Target="/ppt/slideMasters/theme/theme1.xml" Id="R10d5a218420745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6c9a8f3264e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8415330174d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a1d5d3c7e42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897c6fff3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5447281b3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334ec34ec4e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acde811db47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5545a63844b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CONTA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 GROUP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4 612 962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9 331 817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28 191 607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125 108 683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 GROUP HOLDING AS  –  67,6 %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INVEST AS  –  17,9 %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 CORVO AS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GLITRAFJORD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PEDING HOLDING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VÆRBITT HOLDING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816 909 252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 GROUP AS</a:t>
            </a:r>
          </a:p>
        </p:txBody>
      </p:sp>
    </p:spTree>
  </p:cSld>
  <p:clrMapOvr>
    <a:masterClrMapping xmlns:a="http://schemas.openxmlformats.org/drawingml/2006/main"/>
  </p:clrMapOvr>
</p:sld>
</file>