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63cb4fe7284a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d2727b21324591"/>
  </p:sldMasterIdLst>
  <p:sldIdLst>
    <p:sldId xmlns:r="http://schemas.openxmlformats.org/officeDocument/2006/relationships" id="256" r:id="R78af56b7b7b7463f"/>
    <p:sldId xmlns:r="http://schemas.openxmlformats.org/officeDocument/2006/relationships" id="257" r:id="R76d78300a5804880"/>
    <p:sldId xmlns:r="http://schemas.openxmlformats.org/officeDocument/2006/relationships" id="258" r:id="Rb1d667c3b9cc41f2"/>
    <p:sldId xmlns:r="http://schemas.openxmlformats.org/officeDocument/2006/relationships" id="259" r:id="R48836087aa584f70"/>
    <p:sldId xmlns:r="http://schemas.openxmlformats.org/officeDocument/2006/relationships" id="260" r:id="Rfcb2145574a749b8"/>
    <p:sldId xmlns:r="http://schemas.openxmlformats.org/officeDocument/2006/relationships" id="261" r:id="Rc2da6c28a18f4d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d2727b21324591" /><Relationship Type="http://schemas.openxmlformats.org/officeDocument/2006/relationships/slide" Target="/ppt/slides/slide1.xml" Id="R78af56b7b7b7463f" /><Relationship Type="http://schemas.openxmlformats.org/officeDocument/2006/relationships/slide" Target="/ppt/slides/slide2.xml" Id="R76d78300a5804880" /><Relationship Type="http://schemas.openxmlformats.org/officeDocument/2006/relationships/slide" Target="/ppt/slides/slide3.xml" Id="Rb1d667c3b9cc41f2" /><Relationship Type="http://schemas.openxmlformats.org/officeDocument/2006/relationships/slide" Target="/ppt/slides/slide4.xml" Id="R48836087aa584f70" /><Relationship Type="http://schemas.openxmlformats.org/officeDocument/2006/relationships/slide" Target="/ppt/slides/slide5.xml" Id="Rfcb2145574a749b8" /><Relationship Type="http://schemas.openxmlformats.org/officeDocument/2006/relationships/slide" Target="/ppt/slides/slide6.xml" Id="Rc2da6c28a18f4d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315a725b9a4a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e2b5a915a245b5" /><Relationship Type="http://schemas.openxmlformats.org/officeDocument/2006/relationships/theme" Target="/ppt/slideMasters/theme/theme1.xml" Id="R2e59c87087204f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e2b5a915a245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293dbf6d2044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5603fefab44b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9c829f2e54a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8eb59b35534c1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44b50c998041a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ec959f275f41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TOLGA-OS SPAREBANK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TOLGA-OS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TOLGA-OS SPAREBANK ble etablert [år] og holder til i Tolga.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TOLGA-OS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TOLGA-OS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TOLGA-OS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NORD-ØSTERDAL KRAFTLAG SA  –  10,1 %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PJG AS  –  8,3 %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FELIX HOLDING AS  –  7,9 %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SUND OG LANGEN HOLDING AS  –  3,4 %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 KOMMUNE  –  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TOLGA KOMMUNE  –  2,4 %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TOLGA-OS SPAREBANK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Ivarsveien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2540 Tolga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49 61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www.tos.no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816 793 432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TOLGA-OS SPAREBANK</a:t>
            </a:r>
          </a:p>
        </p:txBody>
      </p:sp>
    </p:spTree>
  </p:cSld>
  <p:clrMapOvr>
    <a:masterClrMapping xmlns:a="http://schemas.openxmlformats.org/drawingml/2006/main"/>
  </p:clrMapOvr>
</p:sld>
</file>