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fcaaf40d85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9fa1949b354c89"/>
  </p:sldMasterIdLst>
  <p:sldIdLst>
    <p:sldId xmlns:r="http://schemas.openxmlformats.org/officeDocument/2006/relationships" id="256" r:id="Ra365f1b7a0f04b4d"/>
    <p:sldId xmlns:r="http://schemas.openxmlformats.org/officeDocument/2006/relationships" id="257" r:id="Ra8a71f99a8a3497a"/>
    <p:sldId xmlns:r="http://schemas.openxmlformats.org/officeDocument/2006/relationships" id="258" r:id="R98b1120699fe4400"/>
    <p:sldId xmlns:r="http://schemas.openxmlformats.org/officeDocument/2006/relationships" id="259" r:id="R9cb6ed996a8d4d6c"/>
    <p:sldId xmlns:r="http://schemas.openxmlformats.org/officeDocument/2006/relationships" id="260" r:id="R0d9325c138864820"/>
    <p:sldId xmlns:r="http://schemas.openxmlformats.org/officeDocument/2006/relationships" id="261" r:id="R3a218f4da7ad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fa1949b354c89" /><Relationship Type="http://schemas.openxmlformats.org/officeDocument/2006/relationships/slide" Target="/ppt/slides/slide1.xml" Id="Ra365f1b7a0f04b4d" /><Relationship Type="http://schemas.openxmlformats.org/officeDocument/2006/relationships/slide" Target="/ppt/slides/slide2.xml" Id="Ra8a71f99a8a3497a" /><Relationship Type="http://schemas.openxmlformats.org/officeDocument/2006/relationships/slide" Target="/ppt/slides/slide3.xml" Id="R98b1120699fe4400" /><Relationship Type="http://schemas.openxmlformats.org/officeDocument/2006/relationships/slide" Target="/ppt/slides/slide4.xml" Id="R9cb6ed996a8d4d6c" /><Relationship Type="http://schemas.openxmlformats.org/officeDocument/2006/relationships/slide" Target="/ppt/slides/slide5.xml" Id="R0d9325c138864820" /><Relationship Type="http://schemas.openxmlformats.org/officeDocument/2006/relationships/slide" Target="/ppt/slides/slide6.xml" Id="R3a218f4da7ad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6b9eeb94f4a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d40ede5b14187" /><Relationship Type="http://schemas.openxmlformats.org/officeDocument/2006/relationships/theme" Target="/ppt/slideMasters/theme/theme1.xml" Id="R77c055248aa64c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9d40ede5b1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3dbbbcb5c42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5b53dffda42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cd9faa69543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64c35c70d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49efea67a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df625ab2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MÅLBART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816 630 002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MÅLBART AS</a:t>
            </a:r>
          </a:p>
        </p:txBody>
      </p:sp>
    </p:spTree>
  </p:cSld>
  <p:clrMapOvr>
    <a:masterClrMapping xmlns:a="http://schemas.openxmlformats.org/drawingml/2006/main"/>
  </p:clrMapOvr>
</p:sld>
</file>