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fb3c7e8ba249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da00aebe274005"/>
  </p:sldMasterIdLst>
  <p:sldIdLst>
    <p:sldId xmlns:r="http://schemas.openxmlformats.org/officeDocument/2006/relationships" id="256" r:id="Re8b2057973ad4cf2"/>
    <p:sldId xmlns:r="http://schemas.openxmlformats.org/officeDocument/2006/relationships" id="257" r:id="R96a24e90b3034dbf"/>
    <p:sldId xmlns:r="http://schemas.openxmlformats.org/officeDocument/2006/relationships" id="258" r:id="R40cf5670bd104f8f"/>
    <p:sldId xmlns:r="http://schemas.openxmlformats.org/officeDocument/2006/relationships" id="259" r:id="R0576e0f88e744c44"/>
    <p:sldId xmlns:r="http://schemas.openxmlformats.org/officeDocument/2006/relationships" id="260" r:id="R2c55c6822eac45c1"/>
    <p:sldId xmlns:r="http://schemas.openxmlformats.org/officeDocument/2006/relationships" id="261" r:id="R945a5a40c24145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da00aebe274005" /><Relationship Type="http://schemas.openxmlformats.org/officeDocument/2006/relationships/slide" Target="/ppt/slides/slide1.xml" Id="Re8b2057973ad4cf2" /><Relationship Type="http://schemas.openxmlformats.org/officeDocument/2006/relationships/slide" Target="/ppt/slides/slide2.xml" Id="R96a24e90b3034dbf" /><Relationship Type="http://schemas.openxmlformats.org/officeDocument/2006/relationships/slide" Target="/ppt/slides/slide3.xml" Id="R40cf5670bd104f8f" /><Relationship Type="http://schemas.openxmlformats.org/officeDocument/2006/relationships/slide" Target="/ppt/slides/slide4.xml" Id="R0576e0f88e744c44" /><Relationship Type="http://schemas.openxmlformats.org/officeDocument/2006/relationships/slide" Target="/ppt/slides/slide5.xml" Id="R2c55c6822eac45c1" /><Relationship Type="http://schemas.openxmlformats.org/officeDocument/2006/relationships/slide" Target="/ppt/slides/slide6.xml" Id="R945a5a40c24145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01e2f01c1545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9300d51876477d" /><Relationship Type="http://schemas.openxmlformats.org/officeDocument/2006/relationships/theme" Target="/ppt/slideMasters/theme/theme1.xml" Id="R8c1ef003245246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9300d5187647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0eab21fc444f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333ff5d4374f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f489fd090743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256d69fbca44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82f40f127a41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a3102ff3af4c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MÅLBART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MÅLBART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MÅLBART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MÅLBART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MÅLBART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MÅLBART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816 630 002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MÅLBART AS</a:t>
            </a:r>
          </a:p>
        </p:txBody>
      </p:sp>
    </p:spTree>
  </p:cSld>
  <p:clrMapOvr>
    <a:masterClrMapping xmlns:a="http://schemas.openxmlformats.org/drawingml/2006/main"/>
  </p:clrMapOvr>
</p:sld>
</file>