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461e4a6e2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1eae463f94837"/>
  </p:sldMasterIdLst>
  <p:sldIdLst>
    <p:sldId xmlns:r="http://schemas.openxmlformats.org/officeDocument/2006/relationships" id="256" r:id="Ra1990342d1c848dc"/>
    <p:sldId xmlns:r="http://schemas.openxmlformats.org/officeDocument/2006/relationships" id="257" r:id="R0435ef06b72e4ddf"/>
    <p:sldId xmlns:r="http://schemas.openxmlformats.org/officeDocument/2006/relationships" id="258" r:id="R538a855c51494d92"/>
    <p:sldId xmlns:r="http://schemas.openxmlformats.org/officeDocument/2006/relationships" id="259" r:id="R7456aa89fd3e45d3"/>
    <p:sldId xmlns:r="http://schemas.openxmlformats.org/officeDocument/2006/relationships" id="260" r:id="R019ce483e879439b"/>
    <p:sldId xmlns:r="http://schemas.openxmlformats.org/officeDocument/2006/relationships" id="261" r:id="Rc7c566c8224a4037"/>
    <p:sldId xmlns:r="http://schemas.openxmlformats.org/officeDocument/2006/relationships" id="262" r:id="Rea50d1ae8c1e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1eae463f94837" /><Relationship Type="http://schemas.openxmlformats.org/officeDocument/2006/relationships/slide" Target="/ppt/slides/slide1.xml" Id="Ra1990342d1c848dc" /><Relationship Type="http://schemas.openxmlformats.org/officeDocument/2006/relationships/slide" Target="/ppt/slides/slide2.xml" Id="R0435ef06b72e4ddf" /><Relationship Type="http://schemas.openxmlformats.org/officeDocument/2006/relationships/slide" Target="/ppt/slides/slide3.xml" Id="R538a855c51494d92" /><Relationship Type="http://schemas.openxmlformats.org/officeDocument/2006/relationships/slide" Target="/ppt/slides/slide4.xml" Id="R7456aa89fd3e45d3" /><Relationship Type="http://schemas.openxmlformats.org/officeDocument/2006/relationships/slide" Target="/ppt/slides/slide5.xml" Id="R019ce483e879439b" /><Relationship Type="http://schemas.openxmlformats.org/officeDocument/2006/relationships/slide" Target="/ppt/slides/slide6.xml" Id="Rc7c566c8224a4037" /><Relationship Type="http://schemas.openxmlformats.org/officeDocument/2006/relationships/slide" Target="/ppt/slides/slide7.xml" Id="Rea50d1ae8c1e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0c21d4590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3b367ae944b41" /><Relationship Type="http://schemas.openxmlformats.org/officeDocument/2006/relationships/theme" Target="/ppt/slideMasters/theme/theme1.xml" Id="R34a3ece90fda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3b367ae94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8d51fd0f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4e3b0c62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e761b78e9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ccb9a7c9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4a67ccbe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4c37e8bb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406d347c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ACS Finans AS,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816 377 242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