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cb75b812ed49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319369bca4597"/>
  </p:sldMasterIdLst>
  <p:sldIdLst>
    <p:sldId xmlns:r="http://schemas.openxmlformats.org/officeDocument/2006/relationships" id="256" r:id="R569a04e427274122"/>
    <p:sldId xmlns:r="http://schemas.openxmlformats.org/officeDocument/2006/relationships" id="257" r:id="R693d6526a4cf4ba2"/>
    <p:sldId xmlns:r="http://schemas.openxmlformats.org/officeDocument/2006/relationships" id="258" r:id="Rde771e99342c46fe"/>
    <p:sldId xmlns:r="http://schemas.openxmlformats.org/officeDocument/2006/relationships" id="259" r:id="R9edcf5c23d604098"/>
    <p:sldId xmlns:r="http://schemas.openxmlformats.org/officeDocument/2006/relationships" id="260" r:id="R0e3b78234e0842b7"/>
    <p:sldId xmlns:r="http://schemas.openxmlformats.org/officeDocument/2006/relationships" id="261" r:id="Re5f4696886af49b5"/>
    <p:sldId xmlns:r="http://schemas.openxmlformats.org/officeDocument/2006/relationships" id="262" r:id="Rbdd2d63956e6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319369bca4597" /><Relationship Type="http://schemas.openxmlformats.org/officeDocument/2006/relationships/slide" Target="/ppt/slides/slide1.xml" Id="R569a04e427274122" /><Relationship Type="http://schemas.openxmlformats.org/officeDocument/2006/relationships/slide" Target="/ppt/slides/slide2.xml" Id="R693d6526a4cf4ba2" /><Relationship Type="http://schemas.openxmlformats.org/officeDocument/2006/relationships/slide" Target="/ppt/slides/slide3.xml" Id="Rde771e99342c46fe" /><Relationship Type="http://schemas.openxmlformats.org/officeDocument/2006/relationships/slide" Target="/ppt/slides/slide4.xml" Id="R9edcf5c23d604098" /><Relationship Type="http://schemas.openxmlformats.org/officeDocument/2006/relationships/slide" Target="/ppt/slides/slide5.xml" Id="R0e3b78234e0842b7" /><Relationship Type="http://schemas.openxmlformats.org/officeDocument/2006/relationships/slide" Target="/ppt/slides/slide6.xml" Id="Re5f4696886af49b5" /><Relationship Type="http://schemas.openxmlformats.org/officeDocument/2006/relationships/slide" Target="/ppt/slides/slide7.xml" Id="Rbdd2d63956e6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bccc0baac4d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efe106bc14253" /><Relationship Type="http://schemas.openxmlformats.org/officeDocument/2006/relationships/theme" Target="/ppt/slideMasters/theme/theme1.xml" Id="R740451b0b6b845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aefe106bc142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4d69e875947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4b15cb608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7cacb3d7949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1d93c42f64e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7dcf4806a49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9a5e1e72f4e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72f3bb5c1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217 318 000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2 327 763 000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2 376 577 000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OLE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816 008 352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