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f589f513d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114b1a67a40ba"/>
  </p:sldMasterIdLst>
  <p:sldIdLst>
    <p:sldId xmlns:r="http://schemas.openxmlformats.org/officeDocument/2006/relationships" id="256" r:id="R00dc0d56b7264f4c"/>
    <p:sldId xmlns:r="http://schemas.openxmlformats.org/officeDocument/2006/relationships" id="257" r:id="R05b64d950f974cf5"/>
    <p:sldId xmlns:r="http://schemas.openxmlformats.org/officeDocument/2006/relationships" id="258" r:id="R34c782b150ba4aa1"/>
    <p:sldId xmlns:r="http://schemas.openxmlformats.org/officeDocument/2006/relationships" id="259" r:id="R6acaa7d059c8445c"/>
    <p:sldId xmlns:r="http://schemas.openxmlformats.org/officeDocument/2006/relationships" id="260" r:id="R0e8dab072c0f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114b1a67a40ba" /><Relationship Type="http://schemas.openxmlformats.org/officeDocument/2006/relationships/slide" Target="/ppt/slides/slide1.xml" Id="R00dc0d56b7264f4c" /><Relationship Type="http://schemas.openxmlformats.org/officeDocument/2006/relationships/slide" Target="/ppt/slides/slide2.xml" Id="R05b64d950f974cf5" /><Relationship Type="http://schemas.openxmlformats.org/officeDocument/2006/relationships/slide" Target="/ppt/slides/slide3.xml" Id="R34c782b150ba4aa1" /><Relationship Type="http://schemas.openxmlformats.org/officeDocument/2006/relationships/slide" Target="/ppt/slides/slide4.xml" Id="R6acaa7d059c8445c" /><Relationship Type="http://schemas.openxmlformats.org/officeDocument/2006/relationships/slide" Target="/ppt/slides/slide5.xml" Id="R0e8dab072c0f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7c5905879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e9a602714462" /><Relationship Type="http://schemas.openxmlformats.org/officeDocument/2006/relationships/theme" Target="/ppt/slideMasters/theme/theme1.xml" Id="Red65bf0b3b01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9e9a60271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0dd39b37b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0a34ed499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b1383bc07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f1b440f1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16d64b7f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