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1d6a359ea945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f46c548bc94262"/>
  </p:sldMasterIdLst>
  <p:sldIdLst>
    <p:sldId xmlns:r="http://schemas.openxmlformats.org/officeDocument/2006/relationships" id="256" r:id="R4bd27afacb71445f"/>
    <p:sldId xmlns:r="http://schemas.openxmlformats.org/officeDocument/2006/relationships" id="257" r:id="R50e50e6b0a1d4a1a"/>
    <p:sldId xmlns:r="http://schemas.openxmlformats.org/officeDocument/2006/relationships" id="258" r:id="Re4bb038b10e24b8b"/>
    <p:sldId xmlns:r="http://schemas.openxmlformats.org/officeDocument/2006/relationships" id="259" r:id="R87babfe81d93413d"/>
    <p:sldId xmlns:r="http://schemas.openxmlformats.org/officeDocument/2006/relationships" id="260" r:id="R073746b396214b14"/>
    <p:sldId xmlns:r="http://schemas.openxmlformats.org/officeDocument/2006/relationships" id="261" r:id="R5145727a5e9643b3"/>
    <p:sldId xmlns:r="http://schemas.openxmlformats.org/officeDocument/2006/relationships" id="262" r:id="R65f3d044f16c45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f46c548bc94262" /><Relationship Type="http://schemas.openxmlformats.org/officeDocument/2006/relationships/slide" Target="/ppt/slides/slide1.xml" Id="R4bd27afacb71445f" /><Relationship Type="http://schemas.openxmlformats.org/officeDocument/2006/relationships/slide" Target="/ppt/slides/slide2.xml" Id="R50e50e6b0a1d4a1a" /><Relationship Type="http://schemas.openxmlformats.org/officeDocument/2006/relationships/slide" Target="/ppt/slides/slide3.xml" Id="Re4bb038b10e24b8b" /><Relationship Type="http://schemas.openxmlformats.org/officeDocument/2006/relationships/slide" Target="/ppt/slides/slide4.xml" Id="R87babfe81d93413d" /><Relationship Type="http://schemas.openxmlformats.org/officeDocument/2006/relationships/slide" Target="/ppt/slides/slide5.xml" Id="R073746b396214b14" /><Relationship Type="http://schemas.openxmlformats.org/officeDocument/2006/relationships/slide" Target="/ppt/slides/slide6.xml" Id="R5145727a5e9643b3" /><Relationship Type="http://schemas.openxmlformats.org/officeDocument/2006/relationships/slide" Target="/ppt/slides/slide7.xml" Id="R65f3d044f16c45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cf650ada647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49bc0b0c74a95" /><Relationship Type="http://schemas.openxmlformats.org/officeDocument/2006/relationships/theme" Target="/ppt/slideMasters/theme/theme1.xml" Id="R737863e6f57742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749bc0b0c74a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d4c0f746f4b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acde0814a4a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b6c4a32224f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debc3d43847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9a5b2b41c44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07770e99745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9ec24cf1e4b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HANTA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−177 736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−349 093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21 930 719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21 955 886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JOHNSEN ERITSLAND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Munins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814 919 072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HANTA AS</a:t>
            </a:r>
          </a:p>
        </p:txBody>
      </p:sp>
    </p:spTree>
  </p:cSld>
  <p:clrMapOvr>
    <a:masterClrMapping xmlns:a="http://schemas.openxmlformats.org/drawingml/2006/main"/>
  </p:clrMapOvr>
</p:sld>
</file>