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1cbd62684747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57cdf7436141e9"/>
  </p:sldMasterIdLst>
  <p:sldIdLst>
    <p:sldId xmlns:r="http://schemas.openxmlformats.org/officeDocument/2006/relationships" id="256" r:id="R5561f893eeb944f5"/>
    <p:sldId xmlns:r="http://schemas.openxmlformats.org/officeDocument/2006/relationships" id="257" r:id="Rbda2299857234dfc"/>
    <p:sldId xmlns:r="http://schemas.openxmlformats.org/officeDocument/2006/relationships" id="258" r:id="Rc99c5c05f81b4e27"/>
    <p:sldId xmlns:r="http://schemas.openxmlformats.org/officeDocument/2006/relationships" id="259" r:id="R36b4b117ca6f4df2"/>
    <p:sldId xmlns:r="http://schemas.openxmlformats.org/officeDocument/2006/relationships" id="260" r:id="R96c08934b01d4720"/>
    <p:sldId xmlns:r="http://schemas.openxmlformats.org/officeDocument/2006/relationships" id="261" r:id="R373c220d58874492"/>
    <p:sldId xmlns:r="http://schemas.openxmlformats.org/officeDocument/2006/relationships" id="262" r:id="Rd21cd47e7b7b46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57cdf7436141e9" /><Relationship Type="http://schemas.openxmlformats.org/officeDocument/2006/relationships/slide" Target="/ppt/slides/slide1.xml" Id="R5561f893eeb944f5" /><Relationship Type="http://schemas.openxmlformats.org/officeDocument/2006/relationships/slide" Target="/ppt/slides/slide2.xml" Id="Rbda2299857234dfc" /><Relationship Type="http://schemas.openxmlformats.org/officeDocument/2006/relationships/slide" Target="/ppt/slides/slide3.xml" Id="Rc99c5c05f81b4e27" /><Relationship Type="http://schemas.openxmlformats.org/officeDocument/2006/relationships/slide" Target="/ppt/slides/slide4.xml" Id="R36b4b117ca6f4df2" /><Relationship Type="http://schemas.openxmlformats.org/officeDocument/2006/relationships/slide" Target="/ppt/slides/slide5.xml" Id="R96c08934b01d4720" /><Relationship Type="http://schemas.openxmlformats.org/officeDocument/2006/relationships/slide" Target="/ppt/slides/slide6.xml" Id="R373c220d58874492" /><Relationship Type="http://schemas.openxmlformats.org/officeDocument/2006/relationships/slide" Target="/ppt/slides/slide7.xml" Id="Rd21cd47e7b7b46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d2dd835bd443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c2e0a0ac74b06" /><Relationship Type="http://schemas.openxmlformats.org/officeDocument/2006/relationships/theme" Target="/ppt/slideMasters/theme/theme1.xml" Id="R3db791648b8a41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9c2e0a0ac74b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52ed44bf84a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6133c5d9b4c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dea9cdbc545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0f2705b4745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97c0f8b0a43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7091d13074d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4f40518cd4f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M. E. N.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M. E. N.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910 463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910 463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 STEVEN ROPSTAD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Kalvehagen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814 841 472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